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5" autoAdjust="0"/>
    <p:restoredTop sz="94660"/>
  </p:normalViewPr>
  <p:slideViewPr>
    <p:cSldViewPr snapToGrid="0">
      <p:cViewPr varScale="1">
        <p:scale>
          <a:sx n="40" d="100"/>
          <a:sy n="40" d="100"/>
        </p:scale>
        <p:origin x="4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BDB64-6A57-468A-93DD-C96A424DFD4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E1C44A5-BFAA-4765-AE27-DC7E53261F7F}">
      <dgm:prSet phldrT="[텍스트]"/>
      <dgm:spPr/>
      <dgm:t>
        <a:bodyPr/>
        <a:lstStyle/>
        <a:p>
          <a:pPr latinLnBrk="1"/>
          <a:r>
            <a:rPr lang="ko-KR" altLang="en-US" dirty="0" smtClean="0"/>
            <a:t>프로젝트 목표</a:t>
          </a:r>
          <a:endParaRPr lang="ko-KR" altLang="en-US" dirty="0"/>
        </a:p>
      </dgm:t>
    </dgm:pt>
    <dgm:pt modelId="{BC9B4982-FBC9-4837-80F9-0A33E365064E}" type="parTrans" cxnId="{D163882E-67B0-452D-8862-98D95292C308}">
      <dgm:prSet/>
      <dgm:spPr/>
      <dgm:t>
        <a:bodyPr/>
        <a:lstStyle/>
        <a:p>
          <a:pPr latinLnBrk="1"/>
          <a:endParaRPr lang="ko-KR" altLang="en-US"/>
        </a:p>
      </dgm:t>
    </dgm:pt>
    <dgm:pt modelId="{79BB04E1-7E6A-4C59-BC76-FE717CDE085B}" type="sibTrans" cxnId="{D163882E-67B0-452D-8862-98D95292C308}">
      <dgm:prSet/>
      <dgm:spPr/>
      <dgm:t>
        <a:bodyPr/>
        <a:lstStyle/>
        <a:p>
          <a:pPr latinLnBrk="1"/>
          <a:endParaRPr lang="ko-KR" altLang="en-US"/>
        </a:p>
      </dgm:t>
    </dgm:pt>
    <dgm:pt modelId="{4C51938A-0DE2-4884-AE78-D431443EA6FF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사용기술</a:t>
          </a:r>
          <a:endParaRPr lang="ko-KR" altLang="en-US" dirty="0"/>
        </a:p>
      </dgm:t>
    </dgm:pt>
    <dgm:pt modelId="{701C8CD3-0EBD-4AF8-9505-D47B5C21E8B9}" type="parTrans" cxnId="{48AB980C-8691-4CE4-80D3-259898466DA6}">
      <dgm:prSet/>
      <dgm:spPr/>
      <dgm:t>
        <a:bodyPr/>
        <a:lstStyle/>
        <a:p>
          <a:pPr latinLnBrk="1"/>
          <a:endParaRPr lang="ko-KR" altLang="en-US"/>
        </a:p>
      </dgm:t>
    </dgm:pt>
    <dgm:pt modelId="{83E4F128-AF2A-4DD6-8AE0-92F20D96C9E4}" type="sibTrans" cxnId="{48AB980C-8691-4CE4-80D3-259898466DA6}">
      <dgm:prSet/>
      <dgm:spPr/>
      <dgm:t>
        <a:bodyPr/>
        <a:lstStyle/>
        <a:p>
          <a:pPr latinLnBrk="1"/>
          <a:endParaRPr lang="ko-KR" altLang="en-US"/>
        </a:p>
      </dgm:t>
    </dgm:pt>
    <dgm:pt modelId="{617941AA-9EA9-4BEC-BCFE-02279A2CBA0F}">
      <dgm:prSet phldrT="[텍스트]"/>
      <dgm:spPr/>
      <dgm:t>
        <a:bodyPr/>
        <a:lstStyle/>
        <a:p>
          <a:pPr latinLnBrk="1"/>
          <a:r>
            <a:rPr lang="ko-KR" altLang="en-US" dirty="0" smtClean="0"/>
            <a:t>결과물</a:t>
          </a:r>
          <a:endParaRPr lang="ko-KR" altLang="en-US" dirty="0"/>
        </a:p>
      </dgm:t>
    </dgm:pt>
    <dgm:pt modelId="{FD07388A-5DCD-4028-95FE-ECF8ABF01277}" type="parTrans" cxnId="{BC579181-56B6-4410-82D4-1EFDC28ED970}">
      <dgm:prSet/>
      <dgm:spPr/>
      <dgm:t>
        <a:bodyPr/>
        <a:lstStyle/>
        <a:p>
          <a:pPr latinLnBrk="1"/>
          <a:endParaRPr lang="ko-KR" altLang="en-US"/>
        </a:p>
      </dgm:t>
    </dgm:pt>
    <dgm:pt modelId="{0A9C187C-87E6-4865-ADA1-5DEA542BD426}" type="sibTrans" cxnId="{BC579181-56B6-4410-82D4-1EFDC28ED970}">
      <dgm:prSet/>
      <dgm:spPr/>
      <dgm:t>
        <a:bodyPr/>
        <a:lstStyle/>
        <a:p>
          <a:pPr latinLnBrk="1"/>
          <a:endParaRPr lang="ko-KR" altLang="en-US"/>
        </a:p>
      </dgm:t>
    </dgm:pt>
    <dgm:pt modelId="{252E8AF9-F9FF-4DE2-8773-00E539DE0931}" type="pres">
      <dgm:prSet presAssocID="{3EDBDB64-6A57-468A-93DD-C96A424DFD4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6E92563-EA87-4AD7-9A2D-BE43913072F4}" type="pres">
      <dgm:prSet presAssocID="{1E1C44A5-BFAA-4765-AE27-DC7E53261F7F}" presName="parentLin" presStyleCnt="0"/>
      <dgm:spPr/>
    </dgm:pt>
    <dgm:pt modelId="{C3146642-4A25-404B-B1B4-8223C5F004E0}" type="pres">
      <dgm:prSet presAssocID="{1E1C44A5-BFAA-4765-AE27-DC7E53261F7F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8A9E3DC-0B1A-417D-AE25-3EA4233EB830}" type="pres">
      <dgm:prSet presAssocID="{1E1C44A5-BFAA-4765-AE27-DC7E53261F7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6127B5-E369-43B7-9EC5-9E92B6DEA742}" type="pres">
      <dgm:prSet presAssocID="{1E1C44A5-BFAA-4765-AE27-DC7E53261F7F}" presName="negativeSpace" presStyleCnt="0"/>
      <dgm:spPr/>
    </dgm:pt>
    <dgm:pt modelId="{92936730-1F7E-4940-B7DB-636C42D7711B}" type="pres">
      <dgm:prSet presAssocID="{1E1C44A5-BFAA-4765-AE27-DC7E53261F7F}" presName="childText" presStyleLbl="conFgAcc1" presStyleIdx="0" presStyleCnt="3">
        <dgm:presLayoutVars>
          <dgm:bulletEnabled val="1"/>
        </dgm:presLayoutVars>
      </dgm:prSet>
      <dgm:spPr/>
    </dgm:pt>
    <dgm:pt modelId="{CCB871E7-44EF-4781-A55D-073B7EA569DB}" type="pres">
      <dgm:prSet presAssocID="{79BB04E1-7E6A-4C59-BC76-FE717CDE085B}" presName="spaceBetweenRectangles" presStyleCnt="0"/>
      <dgm:spPr/>
    </dgm:pt>
    <dgm:pt modelId="{6AC61BA8-AAF8-4935-8602-28A00B035448}" type="pres">
      <dgm:prSet presAssocID="{4C51938A-0DE2-4884-AE78-D431443EA6FF}" presName="parentLin" presStyleCnt="0"/>
      <dgm:spPr/>
    </dgm:pt>
    <dgm:pt modelId="{2C699C8B-0B4A-44C3-B8D5-3DA08B2ACF37}" type="pres">
      <dgm:prSet presAssocID="{4C51938A-0DE2-4884-AE78-D431443EA6FF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17F2BC41-9EA7-4202-8530-1288AE67C3AC}" type="pres">
      <dgm:prSet presAssocID="{4C51938A-0DE2-4884-AE78-D431443EA6F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092079-928D-4587-9F6F-9E18DDD8331C}" type="pres">
      <dgm:prSet presAssocID="{4C51938A-0DE2-4884-AE78-D431443EA6FF}" presName="negativeSpace" presStyleCnt="0"/>
      <dgm:spPr/>
    </dgm:pt>
    <dgm:pt modelId="{9E32B092-BAF8-4D80-AA82-B952B26F5FD0}" type="pres">
      <dgm:prSet presAssocID="{4C51938A-0DE2-4884-AE78-D431443EA6FF}" presName="childText" presStyleLbl="conFgAcc1" presStyleIdx="1" presStyleCnt="3">
        <dgm:presLayoutVars>
          <dgm:bulletEnabled val="1"/>
        </dgm:presLayoutVars>
      </dgm:prSet>
      <dgm:spPr/>
    </dgm:pt>
    <dgm:pt modelId="{D9F80F06-C6C3-4679-83C8-1BA6228C7A2F}" type="pres">
      <dgm:prSet presAssocID="{83E4F128-AF2A-4DD6-8AE0-92F20D96C9E4}" presName="spaceBetweenRectangles" presStyleCnt="0"/>
      <dgm:spPr/>
    </dgm:pt>
    <dgm:pt modelId="{96694329-16A8-48D9-912B-73C565E2E8CF}" type="pres">
      <dgm:prSet presAssocID="{617941AA-9EA9-4BEC-BCFE-02279A2CBA0F}" presName="parentLin" presStyleCnt="0"/>
      <dgm:spPr/>
    </dgm:pt>
    <dgm:pt modelId="{EEF3CD41-31A3-4ECD-908C-80ACDF404FFD}" type="pres">
      <dgm:prSet presAssocID="{617941AA-9EA9-4BEC-BCFE-02279A2CBA0F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0A573483-01F0-4C2D-8E78-F3E5D500D2B4}" type="pres">
      <dgm:prSet presAssocID="{617941AA-9EA9-4BEC-BCFE-02279A2CBA0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D0232C-4E5B-4CD4-AE5F-DFE818A4CE23}" type="pres">
      <dgm:prSet presAssocID="{617941AA-9EA9-4BEC-BCFE-02279A2CBA0F}" presName="negativeSpace" presStyleCnt="0"/>
      <dgm:spPr/>
    </dgm:pt>
    <dgm:pt modelId="{54C7AABF-98CB-4007-97EF-2B87151F7DA5}" type="pres">
      <dgm:prSet presAssocID="{617941AA-9EA9-4BEC-BCFE-02279A2CBA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472D06F-3A21-4A5B-A374-32A5B8D28A20}" type="presOf" srcId="{3EDBDB64-6A57-468A-93DD-C96A424DFD48}" destId="{252E8AF9-F9FF-4DE2-8773-00E539DE0931}" srcOrd="0" destOrd="0" presId="urn:microsoft.com/office/officeart/2005/8/layout/list1"/>
    <dgm:cxn modelId="{D163882E-67B0-452D-8862-98D95292C308}" srcId="{3EDBDB64-6A57-468A-93DD-C96A424DFD48}" destId="{1E1C44A5-BFAA-4765-AE27-DC7E53261F7F}" srcOrd="0" destOrd="0" parTransId="{BC9B4982-FBC9-4837-80F9-0A33E365064E}" sibTransId="{79BB04E1-7E6A-4C59-BC76-FE717CDE085B}"/>
    <dgm:cxn modelId="{30F3589B-0D5B-44EA-B625-64A677EF2A3B}" type="presOf" srcId="{617941AA-9EA9-4BEC-BCFE-02279A2CBA0F}" destId="{0A573483-01F0-4C2D-8E78-F3E5D500D2B4}" srcOrd="1" destOrd="0" presId="urn:microsoft.com/office/officeart/2005/8/layout/list1"/>
    <dgm:cxn modelId="{648A3D7F-9F33-4FA2-8C9D-5929830695E0}" type="presOf" srcId="{4C51938A-0DE2-4884-AE78-D431443EA6FF}" destId="{17F2BC41-9EA7-4202-8530-1288AE67C3AC}" srcOrd="1" destOrd="0" presId="urn:microsoft.com/office/officeart/2005/8/layout/list1"/>
    <dgm:cxn modelId="{BC579181-56B6-4410-82D4-1EFDC28ED970}" srcId="{3EDBDB64-6A57-468A-93DD-C96A424DFD48}" destId="{617941AA-9EA9-4BEC-BCFE-02279A2CBA0F}" srcOrd="2" destOrd="0" parTransId="{FD07388A-5DCD-4028-95FE-ECF8ABF01277}" sibTransId="{0A9C187C-87E6-4865-ADA1-5DEA542BD426}"/>
    <dgm:cxn modelId="{1963BEF3-FB01-43C9-99AC-BCC8BA1C859D}" type="presOf" srcId="{4C51938A-0DE2-4884-AE78-D431443EA6FF}" destId="{2C699C8B-0B4A-44C3-B8D5-3DA08B2ACF37}" srcOrd="0" destOrd="0" presId="urn:microsoft.com/office/officeart/2005/8/layout/list1"/>
    <dgm:cxn modelId="{04651B02-8A31-43B7-A926-ED0CB9F07F75}" type="presOf" srcId="{617941AA-9EA9-4BEC-BCFE-02279A2CBA0F}" destId="{EEF3CD41-31A3-4ECD-908C-80ACDF404FFD}" srcOrd="0" destOrd="0" presId="urn:microsoft.com/office/officeart/2005/8/layout/list1"/>
    <dgm:cxn modelId="{48AB980C-8691-4CE4-80D3-259898466DA6}" srcId="{3EDBDB64-6A57-468A-93DD-C96A424DFD48}" destId="{4C51938A-0DE2-4884-AE78-D431443EA6FF}" srcOrd="1" destOrd="0" parTransId="{701C8CD3-0EBD-4AF8-9505-D47B5C21E8B9}" sibTransId="{83E4F128-AF2A-4DD6-8AE0-92F20D96C9E4}"/>
    <dgm:cxn modelId="{FE134B74-3AA1-46B1-8321-121EED1507C4}" type="presOf" srcId="{1E1C44A5-BFAA-4765-AE27-DC7E53261F7F}" destId="{28A9E3DC-0B1A-417D-AE25-3EA4233EB830}" srcOrd="1" destOrd="0" presId="urn:microsoft.com/office/officeart/2005/8/layout/list1"/>
    <dgm:cxn modelId="{92258DE1-3010-408D-8DB4-D7C1AA61853D}" type="presOf" srcId="{1E1C44A5-BFAA-4765-AE27-DC7E53261F7F}" destId="{C3146642-4A25-404B-B1B4-8223C5F004E0}" srcOrd="0" destOrd="0" presId="urn:microsoft.com/office/officeart/2005/8/layout/list1"/>
    <dgm:cxn modelId="{CDB264E0-9B43-4D1E-8794-94206AE9B3B1}" type="presParOf" srcId="{252E8AF9-F9FF-4DE2-8773-00E539DE0931}" destId="{A6E92563-EA87-4AD7-9A2D-BE43913072F4}" srcOrd="0" destOrd="0" presId="urn:microsoft.com/office/officeart/2005/8/layout/list1"/>
    <dgm:cxn modelId="{239CE3E1-1F04-4E60-9E60-372B2AB81819}" type="presParOf" srcId="{A6E92563-EA87-4AD7-9A2D-BE43913072F4}" destId="{C3146642-4A25-404B-B1B4-8223C5F004E0}" srcOrd="0" destOrd="0" presId="urn:microsoft.com/office/officeart/2005/8/layout/list1"/>
    <dgm:cxn modelId="{4551D797-1EDA-43BE-A05A-81103BB29418}" type="presParOf" srcId="{A6E92563-EA87-4AD7-9A2D-BE43913072F4}" destId="{28A9E3DC-0B1A-417D-AE25-3EA4233EB830}" srcOrd="1" destOrd="0" presId="urn:microsoft.com/office/officeart/2005/8/layout/list1"/>
    <dgm:cxn modelId="{7252D147-E52A-418F-B738-F0DFF90A4B25}" type="presParOf" srcId="{252E8AF9-F9FF-4DE2-8773-00E539DE0931}" destId="{5A6127B5-E369-43B7-9EC5-9E92B6DEA742}" srcOrd="1" destOrd="0" presId="urn:microsoft.com/office/officeart/2005/8/layout/list1"/>
    <dgm:cxn modelId="{E1B3AE74-639B-4A22-86AB-83DB8CDC1BF8}" type="presParOf" srcId="{252E8AF9-F9FF-4DE2-8773-00E539DE0931}" destId="{92936730-1F7E-4940-B7DB-636C42D7711B}" srcOrd="2" destOrd="0" presId="urn:microsoft.com/office/officeart/2005/8/layout/list1"/>
    <dgm:cxn modelId="{9D219415-8291-498A-A288-118FC7B018E3}" type="presParOf" srcId="{252E8AF9-F9FF-4DE2-8773-00E539DE0931}" destId="{CCB871E7-44EF-4781-A55D-073B7EA569DB}" srcOrd="3" destOrd="0" presId="urn:microsoft.com/office/officeart/2005/8/layout/list1"/>
    <dgm:cxn modelId="{5EE970FC-9304-4B0D-AAD5-E51E31BE5A77}" type="presParOf" srcId="{252E8AF9-F9FF-4DE2-8773-00E539DE0931}" destId="{6AC61BA8-AAF8-4935-8602-28A00B035448}" srcOrd="4" destOrd="0" presId="urn:microsoft.com/office/officeart/2005/8/layout/list1"/>
    <dgm:cxn modelId="{9EEFA8E6-CF10-48D4-A18B-FE456B746DB8}" type="presParOf" srcId="{6AC61BA8-AAF8-4935-8602-28A00B035448}" destId="{2C699C8B-0B4A-44C3-B8D5-3DA08B2ACF37}" srcOrd="0" destOrd="0" presId="urn:microsoft.com/office/officeart/2005/8/layout/list1"/>
    <dgm:cxn modelId="{16D0A961-366E-46CB-88E8-63E2A1DE9790}" type="presParOf" srcId="{6AC61BA8-AAF8-4935-8602-28A00B035448}" destId="{17F2BC41-9EA7-4202-8530-1288AE67C3AC}" srcOrd="1" destOrd="0" presId="urn:microsoft.com/office/officeart/2005/8/layout/list1"/>
    <dgm:cxn modelId="{A55E0305-7A4A-49CA-8BF4-750E725B413E}" type="presParOf" srcId="{252E8AF9-F9FF-4DE2-8773-00E539DE0931}" destId="{4B092079-928D-4587-9F6F-9E18DDD8331C}" srcOrd="5" destOrd="0" presId="urn:microsoft.com/office/officeart/2005/8/layout/list1"/>
    <dgm:cxn modelId="{44A3A17C-8619-4A65-B176-4EE5364A4B05}" type="presParOf" srcId="{252E8AF9-F9FF-4DE2-8773-00E539DE0931}" destId="{9E32B092-BAF8-4D80-AA82-B952B26F5FD0}" srcOrd="6" destOrd="0" presId="urn:microsoft.com/office/officeart/2005/8/layout/list1"/>
    <dgm:cxn modelId="{B11233AD-9A1A-4D82-AFBE-F0CBEB0148E0}" type="presParOf" srcId="{252E8AF9-F9FF-4DE2-8773-00E539DE0931}" destId="{D9F80F06-C6C3-4679-83C8-1BA6228C7A2F}" srcOrd="7" destOrd="0" presId="urn:microsoft.com/office/officeart/2005/8/layout/list1"/>
    <dgm:cxn modelId="{B87C495C-EEF0-46A9-A63C-F6DC4FFCCF49}" type="presParOf" srcId="{252E8AF9-F9FF-4DE2-8773-00E539DE0931}" destId="{96694329-16A8-48D9-912B-73C565E2E8CF}" srcOrd="8" destOrd="0" presId="urn:microsoft.com/office/officeart/2005/8/layout/list1"/>
    <dgm:cxn modelId="{61A4CBB9-C761-4A83-B66C-07CFC7712AEA}" type="presParOf" srcId="{96694329-16A8-48D9-912B-73C565E2E8CF}" destId="{EEF3CD41-31A3-4ECD-908C-80ACDF404FFD}" srcOrd="0" destOrd="0" presId="urn:microsoft.com/office/officeart/2005/8/layout/list1"/>
    <dgm:cxn modelId="{3A3A5ED7-E20B-4917-93C5-4D67A6FAD34D}" type="presParOf" srcId="{96694329-16A8-48D9-912B-73C565E2E8CF}" destId="{0A573483-01F0-4C2D-8E78-F3E5D500D2B4}" srcOrd="1" destOrd="0" presId="urn:microsoft.com/office/officeart/2005/8/layout/list1"/>
    <dgm:cxn modelId="{E877E139-EE2D-4434-8340-E026A351120E}" type="presParOf" srcId="{252E8AF9-F9FF-4DE2-8773-00E539DE0931}" destId="{28D0232C-4E5B-4CD4-AE5F-DFE818A4CE23}" srcOrd="9" destOrd="0" presId="urn:microsoft.com/office/officeart/2005/8/layout/list1"/>
    <dgm:cxn modelId="{E9F22DB6-1713-4897-A932-BDAD8C298052}" type="presParOf" srcId="{252E8AF9-F9FF-4DE2-8773-00E539DE0931}" destId="{54C7AABF-98CB-4007-97EF-2B87151F7DA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56E0AE-D669-4F06-B09D-A82295562BB6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D5531EF-ACA2-41EA-A706-BECBE421C378}">
      <dgm:prSet phldrT="[텍스트]"/>
      <dgm:spPr/>
      <dgm:t>
        <a:bodyPr/>
        <a:lstStyle/>
        <a:p>
          <a:pPr latinLnBrk="1"/>
          <a:r>
            <a:rPr lang="ko-KR" altLang="en-US" dirty="0" smtClean="0"/>
            <a:t>컨트롤 보드 회로도 구성</a:t>
          </a:r>
          <a:endParaRPr lang="ko-KR" altLang="en-US" dirty="0"/>
        </a:p>
      </dgm:t>
    </dgm:pt>
    <dgm:pt modelId="{BDFFEB6E-8694-495E-94C6-3578FAE1C9CB}" type="parTrans" cxnId="{91287DA1-361E-45FE-9C34-6F01277D2E40}">
      <dgm:prSet/>
      <dgm:spPr/>
      <dgm:t>
        <a:bodyPr/>
        <a:lstStyle/>
        <a:p>
          <a:pPr latinLnBrk="1"/>
          <a:endParaRPr lang="ko-KR" altLang="en-US"/>
        </a:p>
      </dgm:t>
    </dgm:pt>
    <dgm:pt modelId="{572C4BA8-B953-4ED9-AA13-3B7F395745E5}" type="sibTrans" cxnId="{91287DA1-361E-45FE-9C34-6F01277D2E40}">
      <dgm:prSet/>
      <dgm:spPr/>
      <dgm:t>
        <a:bodyPr/>
        <a:lstStyle/>
        <a:p>
          <a:pPr latinLnBrk="1"/>
          <a:endParaRPr lang="ko-KR" altLang="en-US"/>
        </a:p>
      </dgm:t>
    </dgm:pt>
    <dgm:pt modelId="{7BAE79B2-BA44-42D6-A82D-8BF40B513705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회로도  읽어 </a:t>
          </a:r>
          <a:r>
            <a:rPr lang="ko-KR" altLang="en-US" sz="2400" dirty="0" err="1" smtClean="0"/>
            <a:t>브레드</a:t>
          </a:r>
          <a:r>
            <a:rPr lang="ko-KR" altLang="en-US" sz="2400" dirty="0" smtClean="0"/>
            <a:t> 보드에 회로도 구성</a:t>
          </a:r>
          <a:endParaRPr lang="ko-KR" altLang="en-US" sz="2400" dirty="0"/>
        </a:p>
      </dgm:t>
    </dgm:pt>
    <dgm:pt modelId="{FCB6CE0B-764A-4077-AE04-A7AD10590427}" type="parTrans" cxnId="{E0176437-FC05-47CC-942F-C1F5F21C9722}">
      <dgm:prSet/>
      <dgm:spPr/>
      <dgm:t>
        <a:bodyPr/>
        <a:lstStyle/>
        <a:p>
          <a:pPr latinLnBrk="1"/>
          <a:endParaRPr lang="ko-KR" altLang="en-US"/>
        </a:p>
      </dgm:t>
    </dgm:pt>
    <dgm:pt modelId="{3AA71AE4-7DE5-457D-B5CE-122310652701}" type="sibTrans" cxnId="{E0176437-FC05-47CC-942F-C1F5F21C9722}">
      <dgm:prSet/>
      <dgm:spPr/>
      <dgm:t>
        <a:bodyPr/>
        <a:lstStyle/>
        <a:p>
          <a:pPr latinLnBrk="1"/>
          <a:endParaRPr lang="ko-KR" altLang="en-US"/>
        </a:p>
      </dgm:t>
    </dgm:pt>
    <dgm:pt modelId="{3A1882A2-F3A7-4BEE-8946-8DABA6256841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데이터시트를 해석하여 각 모듈의 </a:t>
          </a:r>
          <a:r>
            <a:rPr lang="en-US" altLang="ko-KR" sz="2000" dirty="0" smtClean="0"/>
            <a:t>GPIO</a:t>
          </a:r>
          <a:r>
            <a:rPr lang="ko-KR" altLang="en-US" sz="2000" dirty="0" smtClean="0"/>
            <a:t>선 제어</a:t>
          </a:r>
          <a:endParaRPr lang="ko-KR" altLang="en-US" sz="2000" dirty="0"/>
        </a:p>
      </dgm:t>
    </dgm:pt>
    <dgm:pt modelId="{9B39BC71-48CE-432F-B504-77333D71B6A4}" type="parTrans" cxnId="{3EE148E8-FBB2-4DFC-ADBE-17EB9A09986B}">
      <dgm:prSet/>
      <dgm:spPr/>
      <dgm:t>
        <a:bodyPr/>
        <a:lstStyle/>
        <a:p>
          <a:pPr latinLnBrk="1"/>
          <a:endParaRPr lang="ko-KR" altLang="en-US"/>
        </a:p>
      </dgm:t>
    </dgm:pt>
    <dgm:pt modelId="{6F20F93D-ED08-4027-B7BA-B36965562A3B}" type="sibTrans" cxnId="{3EE148E8-FBB2-4DFC-ADBE-17EB9A09986B}">
      <dgm:prSet/>
      <dgm:spPr/>
      <dgm:t>
        <a:bodyPr/>
        <a:lstStyle/>
        <a:p>
          <a:pPr latinLnBrk="1"/>
          <a:endParaRPr lang="ko-KR" altLang="en-US"/>
        </a:p>
      </dgm:t>
    </dgm:pt>
    <dgm:pt modelId="{9EA259F8-5A54-4A82-810F-B3CB945CB546}">
      <dgm:prSet phldrT="[텍스트]"/>
      <dgm:spPr/>
      <dgm:t>
        <a:bodyPr/>
        <a:lstStyle/>
        <a:p>
          <a:pPr latinLnBrk="1"/>
          <a:r>
            <a:rPr lang="ko-KR" altLang="en-US" dirty="0" smtClean="0"/>
            <a:t>컨트롤 보드 코드 구현</a:t>
          </a:r>
          <a:endParaRPr lang="ko-KR" altLang="en-US" dirty="0"/>
        </a:p>
      </dgm:t>
    </dgm:pt>
    <dgm:pt modelId="{5E18220B-2C67-4214-81FA-37497DB2C44D}" type="parTrans" cxnId="{A211C7B6-882E-419C-8EA0-BA593B3984D5}">
      <dgm:prSet/>
      <dgm:spPr/>
      <dgm:t>
        <a:bodyPr/>
        <a:lstStyle/>
        <a:p>
          <a:pPr latinLnBrk="1"/>
          <a:endParaRPr lang="ko-KR" altLang="en-US"/>
        </a:p>
      </dgm:t>
    </dgm:pt>
    <dgm:pt modelId="{B40B84BC-5CD4-4E80-ACB9-61E6F1738281}" type="sibTrans" cxnId="{A211C7B6-882E-419C-8EA0-BA593B3984D5}">
      <dgm:prSet/>
      <dgm:spPr/>
      <dgm:t>
        <a:bodyPr/>
        <a:lstStyle/>
        <a:p>
          <a:pPr latinLnBrk="1"/>
          <a:endParaRPr lang="ko-KR" altLang="en-US"/>
        </a:p>
      </dgm:t>
    </dgm:pt>
    <dgm:pt modelId="{D5F19E6E-AEDD-409E-8B21-1C4C43DCC271}">
      <dgm:prSet phldrT="[텍스트]"/>
      <dgm:spPr/>
      <dgm:t>
        <a:bodyPr/>
        <a:lstStyle/>
        <a:p>
          <a:pPr latinLnBrk="1"/>
          <a:r>
            <a:rPr lang="en-US" altLang="ko-KR" dirty="0" smtClean="0"/>
            <a:t>HAL Driver</a:t>
          </a:r>
          <a:r>
            <a:rPr lang="ko-KR" altLang="en-US" dirty="0" smtClean="0"/>
            <a:t>를 활용하여 </a:t>
          </a:r>
          <a:r>
            <a:rPr lang="en-US" altLang="ko-KR" dirty="0" smtClean="0"/>
            <a:t>GPIO Input, Output </a:t>
          </a:r>
          <a:r>
            <a:rPr lang="ko-KR" altLang="en-US" dirty="0" smtClean="0"/>
            <a:t>제어</a:t>
          </a:r>
          <a:endParaRPr lang="ko-KR" altLang="en-US" dirty="0"/>
        </a:p>
      </dgm:t>
    </dgm:pt>
    <dgm:pt modelId="{538FDDD5-9CFA-4B01-85AC-002601DDB09D}" type="parTrans" cxnId="{EC7F3903-A32F-4FE1-A0F3-41ED28B1E988}">
      <dgm:prSet/>
      <dgm:spPr/>
      <dgm:t>
        <a:bodyPr/>
        <a:lstStyle/>
        <a:p>
          <a:pPr latinLnBrk="1"/>
          <a:endParaRPr lang="ko-KR" altLang="en-US"/>
        </a:p>
      </dgm:t>
    </dgm:pt>
    <dgm:pt modelId="{D646D1AD-C861-44FE-BABA-E0C836DEC3D3}" type="sibTrans" cxnId="{EC7F3903-A32F-4FE1-A0F3-41ED28B1E988}">
      <dgm:prSet/>
      <dgm:spPr/>
      <dgm:t>
        <a:bodyPr/>
        <a:lstStyle/>
        <a:p>
          <a:pPr latinLnBrk="1"/>
          <a:endParaRPr lang="ko-KR" altLang="en-US"/>
        </a:p>
      </dgm:t>
    </dgm:pt>
    <dgm:pt modelId="{31B143BD-F54A-416D-B28B-BCBE48DEDE71}">
      <dgm:prSet phldrT="[텍스트]"/>
      <dgm:spPr/>
      <dgm:t>
        <a:bodyPr/>
        <a:lstStyle/>
        <a:p>
          <a:pPr latinLnBrk="1"/>
          <a:r>
            <a:rPr lang="en-US" altLang="ko-KR" dirty="0" smtClean="0"/>
            <a:t>1-wire </a:t>
          </a:r>
          <a:r>
            <a:rPr lang="ko-KR" altLang="en-US" dirty="0" smtClean="0"/>
            <a:t>통신 라이브러리 </a:t>
          </a:r>
          <a:r>
            <a:rPr lang="ko-KR" altLang="en-US" dirty="0" err="1" smtClean="0"/>
            <a:t>포팅</a:t>
          </a:r>
          <a:r>
            <a:rPr lang="ko-KR" altLang="en-US" dirty="0" smtClean="0"/>
            <a:t> 및 테스트</a:t>
          </a:r>
          <a:endParaRPr lang="ko-KR" altLang="en-US" dirty="0"/>
        </a:p>
      </dgm:t>
    </dgm:pt>
    <dgm:pt modelId="{A44529F3-D3DD-4F60-A8FA-0B9CD711BD9E}" type="parTrans" cxnId="{5DC9B417-D580-49C6-8446-C316924EAFC8}">
      <dgm:prSet/>
      <dgm:spPr/>
      <dgm:t>
        <a:bodyPr/>
        <a:lstStyle/>
        <a:p>
          <a:pPr latinLnBrk="1"/>
          <a:endParaRPr lang="ko-KR" altLang="en-US"/>
        </a:p>
      </dgm:t>
    </dgm:pt>
    <dgm:pt modelId="{A22879F2-A80A-4075-BCEC-37BABE5F2780}" type="sibTrans" cxnId="{5DC9B417-D580-49C6-8446-C316924EAFC8}">
      <dgm:prSet/>
      <dgm:spPr/>
      <dgm:t>
        <a:bodyPr/>
        <a:lstStyle/>
        <a:p>
          <a:pPr latinLnBrk="1"/>
          <a:endParaRPr lang="ko-KR" altLang="en-US"/>
        </a:p>
      </dgm:t>
    </dgm:pt>
    <dgm:pt modelId="{6EDAFE50-50FA-42E3-885D-CF9C5A42A23B}">
      <dgm:prSet phldrT="[텍스트]"/>
      <dgm:spPr/>
      <dgm:t>
        <a:bodyPr/>
        <a:lstStyle/>
        <a:p>
          <a:pPr latinLnBrk="1"/>
          <a:r>
            <a:rPr lang="en-US" altLang="ko-KR" dirty="0" smtClean="0"/>
            <a:t>FND</a:t>
          </a:r>
          <a:r>
            <a:rPr lang="ko-KR" altLang="en-US" dirty="0" smtClean="0"/>
            <a:t>모듈 제어를 위한 </a:t>
          </a:r>
          <a:r>
            <a:rPr lang="en-US" altLang="ko-KR" dirty="0" smtClean="0"/>
            <a:t>SPI</a:t>
          </a:r>
          <a:r>
            <a:rPr lang="ko-KR" altLang="en-US" dirty="0" smtClean="0"/>
            <a:t>통신 테스트</a:t>
          </a:r>
          <a:endParaRPr lang="ko-KR" altLang="en-US" dirty="0"/>
        </a:p>
      </dgm:t>
    </dgm:pt>
    <dgm:pt modelId="{6D03B51D-0D96-4A24-BD1C-8AF64C614C6A}" type="parTrans" cxnId="{882B624F-0107-4377-B87A-F77AC72C96C4}">
      <dgm:prSet/>
      <dgm:spPr/>
      <dgm:t>
        <a:bodyPr/>
        <a:lstStyle/>
        <a:p>
          <a:pPr latinLnBrk="1"/>
          <a:endParaRPr lang="ko-KR" altLang="en-US"/>
        </a:p>
      </dgm:t>
    </dgm:pt>
    <dgm:pt modelId="{27BBCDEE-1041-44A1-851E-9F55D91BAE24}" type="sibTrans" cxnId="{882B624F-0107-4377-B87A-F77AC72C96C4}">
      <dgm:prSet/>
      <dgm:spPr/>
      <dgm:t>
        <a:bodyPr/>
        <a:lstStyle/>
        <a:p>
          <a:pPr latinLnBrk="1"/>
          <a:endParaRPr lang="ko-KR" altLang="en-US"/>
        </a:p>
      </dgm:t>
    </dgm:pt>
    <dgm:pt modelId="{C71C6D87-BCED-4CD4-A696-CF6762A14BFB}" type="pres">
      <dgm:prSet presAssocID="{8C56E0AE-D669-4F06-B09D-A82295562BB6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35C291-4DC0-4F1B-B86A-B981F8A422F5}" type="pres">
      <dgm:prSet presAssocID="{BD5531EF-ACA2-41EA-A706-BECBE421C378}" presName="root" presStyleCnt="0">
        <dgm:presLayoutVars>
          <dgm:chMax/>
          <dgm:chPref/>
        </dgm:presLayoutVars>
      </dgm:prSet>
      <dgm:spPr/>
    </dgm:pt>
    <dgm:pt modelId="{701CB04B-CED7-4BAD-A1A7-41254A7B7381}" type="pres">
      <dgm:prSet presAssocID="{BD5531EF-ACA2-41EA-A706-BECBE421C378}" presName="rootComposite" presStyleCnt="0">
        <dgm:presLayoutVars/>
      </dgm:prSet>
      <dgm:spPr/>
    </dgm:pt>
    <dgm:pt modelId="{1AC2AFE4-DD22-4879-A042-C3CBBEF53711}" type="pres">
      <dgm:prSet presAssocID="{BD5531EF-ACA2-41EA-A706-BECBE421C378}" presName="ParentAccent" presStyleLbl="alignNode1" presStyleIdx="0" presStyleCnt="2"/>
      <dgm:spPr/>
    </dgm:pt>
    <dgm:pt modelId="{9BF5C776-C849-444A-B8BA-0C5E39F1C3DB}" type="pres">
      <dgm:prSet presAssocID="{BD5531EF-ACA2-41EA-A706-BECBE421C378}" presName="ParentSmallAccent" presStyleLbl="fgAcc1" presStyleIdx="0" presStyleCnt="2"/>
      <dgm:spPr/>
    </dgm:pt>
    <dgm:pt modelId="{087F924E-8865-452B-A4F9-752A42018CE6}" type="pres">
      <dgm:prSet presAssocID="{BD5531EF-ACA2-41EA-A706-BECBE421C378}" presName="Parent" presStyleLbl="revTx" presStyleIdx="0" presStyleCnt="7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E290B5-220A-431A-B28E-225A202B6077}" type="pres">
      <dgm:prSet presAssocID="{BD5531EF-ACA2-41EA-A706-BECBE421C378}" presName="childShape" presStyleCnt="0">
        <dgm:presLayoutVars>
          <dgm:chMax val="0"/>
          <dgm:chPref val="0"/>
        </dgm:presLayoutVars>
      </dgm:prSet>
      <dgm:spPr/>
    </dgm:pt>
    <dgm:pt modelId="{FD7BABFE-1891-4491-B026-5F18DD374CE4}" type="pres">
      <dgm:prSet presAssocID="{7BAE79B2-BA44-42D6-A82D-8BF40B513705}" presName="childComposite" presStyleCnt="0">
        <dgm:presLayoutVars>
          <dgm:chMax val="0"/>
          <dgm:chPref val="0"/>
        </dgm:presLayoutVars>
      </dgm:prSet>
      <dgm:spPr/>
    </dgm:pt>
    <dgm:pt modelId="{765527F7-4461-4797-B897-018A90C5C386}" type="pres">
      <dgm:prSet presAssocID="{7BAE79B2-BA44-42D6-A82D-8BF40B513705}" presName="ChildAccent" presStyleLbl="solidFgAcc1" presStyleIdx="0" presStyleCnt="5"/>
      <dgm:spPr/>
    </dgm:pt>
    <dgm:pt modelId="{F8064C8D-DFFB-4FB8-A5BC-BFEB16F7AF74}" type="pres">
      <dgm:prSet presAssocID="{7BAE79B2-BA44-42D6-A82D-8BF40B513705}" presName="Child" presStyleLbl="revTx" presStyleIdx="1" presStyleCnt="7" custScaleY="20068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824DC6-E72B-4B2B-9393-857B019FF300}" type="pres">
      <dgm:prSet presAssocID="{3A1882A2-F3A7-4BEE-8946-8DABA6256841}" presName="childComposite" presStyleCnt="0">
        <dgm:presLayoutVars>
          <dgm:chMax val="0"/>
          <dgm:chPref val="0"/>
        </dgm:presLayoutVars>
      </dgm:prSet>
      <dgm:spPr/>
    </dgm:pt>
    <dgm:pt modelId="{4A1B7EBF-6CC8-4169-B6E8-09974422FBF7}" type="pres">
      <dgm:prSet presAssocID="{3A1882A2-F3A7-4BEE-8946-8DABA6256841}" presName="ChildAccent" presStyleLbl="solidFgAcc1" presStyleIdx="1" presStyleCnt="5"/>
      <dgm:spPr/>
    </dgm:pt>
    <dgm:pt modelId="{CF8016F9-4DFC-40D2-9903-BACBEEC1F2FE}" type="pres">
      <dgm:prSet presAssocID="{3A1882A2-F3A7-4BEE-8946-8DABA6256841}" presName="Child" presStyleLbl="revTx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2FF41D-670C-48EF-91C5-15375CCFBFC3}" type="pres">
      <dgm:prSet presAssocID="{9EA259F8-5A54-4A82-810F-B3CB945CB546}" presName="root" presStyleCnt="0">
        <dgm:presLayoutVars>
          <dgm:chMax/>
          <dgm:chPref/>
        </dgm:presLayoutVars>
      </dgm:prSet>
      <dgm:spPr/>
    </dgm:pt>
    <dgm:pt modelId="{FA14198D-23C0-4FBC-9041-9DADF5AFEACA}" type="pres">
      <dgm:prSet presAssocID="{9EA259F8-5A54-4A82-810F-B3CB945CB546}" presName="rootComposite" presStyleCnt="0">
        <dgm:presLayoutVars/>
      </dgm:prSet>
      <dgm:spPr/>
    </dgm:pt>
    <dgm:pt modelId="{BEFB4C98-CA55-4E3F-9EB4-869A3A2D7404}" type="pres">
      <dgm:prSet presAssocID="{9EA259F8-5A54-4A82-810F-B3CB945CB546}" presName="ParentAccent" presStyleLbl="alignNode1" presStyleIdx="1" presStyleCnt="2"/>
      <dgm:spPr/>
    </dgm:pt>
    <dgm:pt modelId="{C82C98D1-D815-40BC-BE64-F4823FA9B02A}" type="pres">
      <dgm:prSet presAssocID="{9EA259F8-5A54-4A82-810F-B3CB945CB546}" presName="ParentSmallAccent" presStyleLbl="fgAcc1" presStyleIdx="1" presStyleCnt="2"/>
      <dgm:spPr/>
    </dgm:pt>
    <dgm:pt modelId="{8EF8084F-F158-4CCF-B936-D0EB2F885570}" type="pres">
      <dgm:prSet presAssocID="{9EA259F8-5A54-4A82-810F-B3CB945CB546}" presName="Parent" presStyleLbl="revTx" presStyleIdx="3" presStyleCnt="7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4FD2B6-AA12-43AE-9C95-88208FECC14A}" type="pres">
      <dgm:prSet presAssocID="{9EA259F8-5A54-4A82-810F-B3CB945CB546}" presName="childShape" presStyleCnt="0">
        <dgm:presLayoutVars>
          <dgm:chMax val="0"/>
          <dgm:chPref val="0"/>
        </dgm:presLayoutVars>
      </dgm:prSet>
      <dgm:spPr/>
    </dgm:pt>
    <dgm:pt modelId="{7A5E4AC2-ED3A-4BC9-8B51-4A714437F38C}" type="pres">
      <dgm:prSet presAssocID="{D5F19E6E-AEDD-409E-8B21-1C4C43DCC271}" presName="childComposite" presStyleCnt="0">
        <dgm:presLayoutVars>
          <dgm:chMax val="0"/>
          <dgm:chPref val="0"/>
        </dgm:presLayoutVars>
      </dgm:prSet>
      <dgm:spPr/>
    </dgm:pt>
    <dgm:pt modelId="{0096D9FA-D1C0-47D0-A9B4-0108851D86BA}" type="pres">
      <dgm:prSet presAssocID="{D5F19E6E-AEDD-409E-8B21-1C4C43DCC271}" presName="ChildAccent" presStyleLbl="solidFgAcc1" presStyleIdx="2" presStyleCnt="5"/>
      <dgm:spPr/>
    </dgm:pt>
    <dgm:pt modelId="{1F009B62-7A8D-42DB-AB1F-E4E78911BC4A}" type="pres">
      <dgm:prSet presAssocID="{D5F19E6E-AEDD-409E-8B21-1C4C43DCC271}" presName="Child" presStyleLbl="revTx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3421BD-E515-47D1-A813-19403652D7CE}" type="pres">
      <dgm:prSet presAssocID="{31B143BD-F54A-416D-B28B-BCBE48DEDE71}" presName="childComposite" presStyleCnt="0">
        <dgm:presLayoutVars>
          <dgm:chMax val="0"/>
          <dgm:chPref val="0"/>
        </dgm:presLayoutVars>
      </dgm:prSet>
      <dgm:spPr/>
    </dgm:pt>
    <dgm:pt modelId="{D5FB90FB-E0D0-4480-BFB0-5E46A70B15E2}" type="pres">
      <dgm:prSet presAssocID="{31B143BD-F54A-416D-B28B-BCBE48DEDE71}" presName="ChildAccent" presStyleLbl="solidFgAcc1" presStyleIdx="3" presStyleCnt="5"/>
      <dgm:spPr/>
    </dgm:pt>
    <dgm:pt modelId="{54A7069E-6E5B-4FF9-8F47-93A443C54E76}" type="pres">
      <dgm:prSet presAssocID="{31B143BD-F54A-416D-B28B-BCBE48DEDE71}" presName="Child" presStyleLbl="revTx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F282052-CC50-4379-9FFF-EB2CE2602F68}" type="pres">
      <dgm:prSet presAssocID="{6EDAFE50-50FA-42E3-885D-CF9C5A42A23B}" presName="childComposite" presStyleCnt="0">
        <dgm:presLayoutVars>
          <dgm:chMax val="0"/>
          <dgm:chPref val="0"/>
        </dgm:presLayoutVars>
      </dgm:prSet>
      <dgm:spPr/>
    </dgm:pt>
    <dgm:pt modelId="{DBCE7A2E-9506-420B-A040-D837508CEF19}" type="pres">
      <dgm:prSet presAssocID="{6EDAFE50-50FA-42E3-885D-CF9C5A42A23B}" presName="ChildAccent" presStyleLbl="solidFgAcc1" presStyleIdx="4" presStyleCnt="5"/>
      <dgm:spPr/>
    </dgm:pt>
    <dgm:pt modelId="{E0628061-A4C4-45A6-8785-B37A279A2F34}" type="pres">
      <dgm:prSet presAssocID="{6EDAFE50-50FA-42E3-885D-CF9C5A42A23B}" presName="Child" presStyleLbl="revTx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A4FDA1D-E90A-4BEB-B34F-BCE62476BFA6}" type="presOf" srcId="{D5F19E6E-AEDD-409E-8B21-1C4C43DCC271}" destId="{1F009B62-7A8D-42DB-AB1F-E4E78911BC4A}" srcOrd="0" destOrd="0" presId="urn:microsoft.com/office/officeart/2008/layout/SquareAccentList"/>
    <dgm:cxn modelId="{200F9F9F-6EB8-4478-A24D-09786A587C51}" type="presOf" srcId="{7BAE79B2-BA44-42D6-A82D-8BF40B513705}" destId="{F8064C8D-DFFB-4FB8-A5BC-BFEB16F7AF74}" srcOrd="0" destOrd="0" presId="urn:microsoft.com/office/officeart/2008/layout/SquareAccentList"/>
    <dgm:cxn modelId="{A211C7B6-882E-419C-8EA0-BA593B3984D5}" srcId="{8C56E0AE-D669-4F06-B09D-A82295562BB6}" destId="{9EA259F8-5A54-4A82-810F-B3CB945CB546}" srcOrd="1" destOrd="0" parTransId="{5E18220B-2C67-4214-81FA-37497DB2C44D}" sibTransId="{B40B84BC-5CD4-4E80-ACB9-61E6F1738281}"/>
    <dgm:cxn modelId="{B0CFC956-C76E-472E-99F3-09EC11C3B570}" type="presOf" srcId="{3A1882A2-F3A7-4BEE-8946-8DABA6256841}" destId="{CF8016F9-4DFC-40D2-9903-BACBEEC1F2FE}" srcOrd="0" destOrd="0" presId="urn:microsoft.com/office/officeart/2008/layout/SquareAccentList"/>
    <dgm:cxn modelId="{E0176437-FC05-47CC-942F-C1F5F21C9722}" srcId="{BD5531EF-ACA2-41EA-A706-BECBE421C378}" destId="{7BAE79B2-BA44-42D6-A82D-8BF40B513705}" srcOrd="0" destOrd="0" parTransId="{FCB6CE0B-764A-4077-AE04-A7AD10590427}" sibTransId="{3AA71AE4-7DE5-457D-B5CE-122310652701}"/>
    <dgm:cxn modelId="{5BACBF1E-0124-4435-9A15-43C35CF3172F}" type="presOf" srcId="{31B143BD-F54A-416D-B28B-BCBE48DEDE71}" destId="{54A7069E-6E5B-4FF9-8F47-93A443C54E76}" srcOrd="0" destOrd="0" presId="urn:microsoft.com/office/officeart/2008/layout/SquareAccentList"/>
    <dgm:cxn modelId="{91287DA1-361E-45FE-9C34-6F01277D2E40}" srcId="{8C56E0AE-D669-4F06-B09D-A82295562BB6}" destId="{BD5531EF-ACA2-41EA-A706-BECBE421C378}" srcOrd="0" destOrd="0" parTransId="{BDFFEB6E-8694-495E-94C6-3578FAE1C9CB}" sibTransId="{572C4BA8-B953-4ED9-AA13-3B7F395745E5}"/>
    <dgm:cxn modelId="{EC7F3903-A32F-4FE1-A0F3-41ED28B1E988}" srcId="{9EA259F8-5A54-4A82-810F-B3CB945CB546}" destId="{D5F19E6E-AEDD-409E-8B21-1C4C43DCC271}" srcOrd="0" destOrd="0" parTransId="{538FDDD5-9CFA-4B01-85AC-002601DDB09D}" sibTransId="{D646D1AD-C861-44FE-BABA-E0C836DEC3D3}"/>
    <dgm:cxn modelId="{30C2FEFE-6E40-4ABC-8C64-2B317FDA561F}" type="presOf" srcId="{6EDAFE50-50FA-42E3-885D-CF9C5A42A23B}" destId="{E0628061-A4C4-45A6-8785-B37A279A2F34}" srcOrd="0" destOrd="0" presId="urn:microsoft.com/office/officeart/2008/layout/SquareAccentList"/>
    <dgm:cxn modelId="{3EE148E8-FBB2-4DFC-ADBE-17EB9A09986B}" srcId="{BD5531EF-ACA2-41EA-A706-BECBE421C378}" destId="{3A1882A2-F3A7-4BEE-8946-8DABA6256841}" srcOrd="1" destOrd="0" parTransId="{9B39BC71-48CE-432F-B504-77333D71B6A4}" sibTransId="{6F20F93D-ED08-4027-B7BA-B36965562A3B}"/>
    <dgm:cxn modelId="{68DF863D-DBBD-4F7E-B638-ADC4BFCC2934}" type="presOf" srcId="{BD5531EF-ACA2-41EA-A706-BECBE421C378}" destId="{087F924E-8865-452B-A4F9-752A42018CE6}" srcOrd="0" destOrd="0" presId="urn:microsoft.com/office/officeart/2008/layout/SquareAccentList"/>
    <dgm:cxn modelId="{5DC9B417-D580-49C6-8446-C316924EAFC8}" srcId="{9EA259F8-5A54-4A82-810F-B3CB945CB546}" destId="{31B143BD-F54A-416D-B28B-BCBE48DEDE71}" srcOrd="1" destOrd="0" parTransId="{A44529F3-D3DD-4F60-A8FA-0B9CD711BD9E}" sibTransId="{A22879F2-A80A-4075-BCEC-37BABE5F2780}"/>
    <dgm:cxn modelId="{456C61ED-90D6-4CE1-A7BD-A08ABA66C79C}" type="presOf" srcId="{9EA259F8-5A54-4A82-810F-B3CB945CB546}" destId="{8EF8084F-F158-4CCF-B936-D0EB2F885570}" srcOrd="0" destOrd="0" presId="urn:microsoft.com/office/officeart/2008/layout/SquareAccentList"/>
    <dgm:cxn modelId="{AA5690B0-57B8-4094-AFDA-19ACB1791FE8}" type="presOf" srcId="{8C56E0AE-D669-4F06-B09D-A82295562BB6}" destId="{C71C6D87-BCED-4CD4-A696-CF6762A14BFB}" srcOrd="0" destOrd="0" presId="urn:microsoft.com/office/officeart/2008/layout/SquareAccentList"/>
    <dgm:cxn modelId="{882B624F-0107-4377-B87A-F77AC72C96C4}" srcId="{9EA259F8-5A54-4A82-810F-B3CB945CB546}" destId="{6EDAFE50-50FA-42E3-885D-CF9C5A42A23B}" srcOrd="2" destOrd="0" parTransId="{6D03B51D-0D96-4A24-BD1C-8AF64C614C6A}" sibTransId="{27BBCDEE-1041-44A1-851E-9F55D91BAE24}"/>
    <dgm:cxn modelId="{BAD43035-BB67-4A07-81CA-B60D2CC46CAE}" type="presParOf" srcId="{C71C6D87-BCED-4CD4-A696-CF6762A14BFB}" destId="{D835C291-4DC0-4F1B-B86A-B981F8A422F5}" srcOrd="0" destOrd="0" presId="urn:microsoft.com/office/officeart/2008/layout/SquareAccentList"/>
    <dgm:cxn modelId="{58B9F45A-C82B-4CE5-91A4-E1D2C106D7B5}" type="presParOf" srcId="{D835C291-4DC0-4F1B-B86A-B981F8A422F5}" destId="{701CB04B-CED7-4BAD-A1A7-41254A7B7381}" srcOrd="0" destOrd="0" presId="urn:microsoft.com/office/officeart/2008/layout/SquareAccentList"/>
    <dgm:cxn modelId="{BE32DC51-A686-482E-9C5E-BADD684A4F79}" type="presParOf" srcId="{701CB04B-CED7-4BAD-A1A7-41254A7B7381}" destId="{1AC2AFE4-DD22-4879-A042-C3CBBEF53711}" srcOrd="0" destOrd="0" presId="urn:microsoft.com/office/officeart/2008/layout/SquareAccentList"/>
    <dgm:cxn modelId="{1A6B12FD-EA97-4D60-9C0E-16E2CED78844}" type="presParOf" srcId="{701CB04B-CED7-4BAD-A1A7-41254A7B7381}" destId="{9BF5C776-C849-444A-B8BA-0C5E39F1C3DB}" srcOrd="1" destOrd="0" presId="urn:microsoft.com/office/officeart/2008/layout/SquareAccentList"/>
    <dgm:cxn modelId="{0D64C6DD-4A97-44A0-B570-EBDD6F5BED0B}" type="presParOf" srcId="{701CB04B-CED7-4BAD-A1A7-41254A7B7381}" destId="{087F924E-8865-452B-A4F9-752A42018CE6}" srcOrd="2" destOrd="0" presId="urn:microsoft.com/office/officeart/2008/layout/SquareAccentList"/>
    <dgm:cxn modelId="{21493A0F-A541-4175-AFD0-CAC5FB6A7398}" type="presParOf" srcId="{D835C291-4DC0-4F1B-B86A-B981F8A422F5}" destId="{28E290B5-220A-431A-B28E-225A202B6077}" srcOrd="1" destOrd="0" presId="urn:microsoft.com/office/officeart/2008/layout/SquareAccentList"/>
    <dgm:cxn modelId="{D7FDB64F-A21F-4035-913D-80456025BFCE}" type="presParOf" srcId="{28E290B5-220A-431A-B28E-225A202B6077}" destId="{FD7BABFE-1891-4491-B026-5F18DD374CE4}" srcOrd="0" destOrd="0" presId="urn:microsoft.com/office/officeart/2008/layout/SquareAccentList"/>
    <dgm:cxn modelId="{A5D990D5-51B3-469F-839B-8DD7486BBEB4}" type="presParOf" srcId="{FD7BABFE-1891-4491-B026-5F18DD374CE4}" destId="{765527F7-4461-4797-B897-018A90C5C386}" srcOrd="0" destOrd="0" presId="urn:microsoft.com/office/officeart/2008/layout/SquareAccentList"/>
    <dgm:cxn modelId="{1764E331-DA8D-490F-8767-C20FDC5EB874}" type="presParOf" srcId="{FD7BABFE-1891-4491-B026-5F18DD374CE4}" destId="{F8064C8D-DFFB-4FB8-A5BC-BFEB16F7AF74}" srcOrd="1" destOrd="0" presId="urn:microsoft.com/office/officeart/2008/layout/SquareAccentList"/>
    <dgm:cxn modelId="{5D7AA4AC-C8CE-4405-9CB9-55B06FDE6246}" type="presParOf" srcId="{28E290B5-220A-431A-B28E-225A202B6077}" destId="{EB824DC6-E72B-4B2B-9393-857B019FF300}" srcOrd="1" destOrd="0" presId="urn:microsoft.com/office/officeart/2008/layout/SquareAccentList"/>
    <dgm:cxn modelId="{65E1A90D-571A-43F5-ACEB-1922695709B1}" type="presParOf" srcId="{EB824DC6-E72B-4B2B-9393-857B019FF300}" destId="{4A1B7EBF-6CC8-4169-B6E8-09974422FBF7}" srcOrd="0" destOrd="0" presId="urn:microsoft.com/office/officeart/2008/layout/SquareAccentList"/>
    <dgm:cxn modelId="{5099D3EB-7FA5-4A0B-8B9C-D703F4CA81DB}" type="presParOf" srcId="{EB824DC6-E72B-4B2B-9393-857B019FF300}" destId="{CF8016F9-4DFC-40D2-9903-BACBEEC1F2FE}" srcOrd="1" destOrd="0" presId="urn:microsoft.com/office/officeart/2008/layout/SquareAccentList"/>
    <dgm:cxn modelId="{931C15D7-96E7-4AAC-9786-7450E80E484F}" type="presParOf" srcId="{C71C6D87-BCED-4CD4-A696-CF6762A14BFB}" destId="{EE2FF41D-670C-48EF-91C5-15375CCFBFC3}" srcOrd="1" destOrd="0" presId="urn:microsoft.com/office/officeart/2008/layout/SquareAccentList"/>
    <dgm:cxn modelId="{0AA54831-E659-46F3-AC14-41FF49A9A7D9}" type="presParOf" srcId="{EE2FF41D-670C-48EF-91C5-15375CCFBFC3}" destId="{FA14198D-23C0-4FBC-9041-9DADF5AFEACA}" srcOrd="0" destOrd="0" presId="urn:microsoft.com/office/officeart/2008/layout/SquareAccentList"/>
    <dgm:cxn modelId="{FE8FE8C4-E01F-416B-977F-431AE8B2AFD8}" type="presParOf" srcId="{FA14198D-23C0-4FBC-9041-9DADF5AFEACA}" destId="{BEFB4C98-CA55-4E3F-9EB4-869A3A2D7404}" srcOrd="0" destOrd="0" presId="urn:microsoft.com/office/officeart/2008/layout/SquareAccentList"/>
    <dgm:cxn modelId="{19F5BAAC-B238-4925-8BED-C5B1B62B100C}" type="presParOf" srcId="{FA14198D-23C0-4FBC-9041-9DADF5AFEACA}" destId="{C82C98D1-D815-40BC-BE64-F4823FA9B02A}" srcOrd="1" destOrd="0" presId="urn:microsoft.com/office/officeart/2008/layout/SquareAccentList"/>
    <dgm:cxn modelId="{8CC5D4B8-2806-4D6B-9976-2DB633D6A35B}" type="presParOf" srcId="{FA14198D-23C0-4FBC-9041-9DADF5AFEACA}" destId="{8EF8084F-F158-4CCF-B936-D0EB2F885570}" srcOrd="2" destOrd="0" presId="urn:microsoft.com/office/officeart/2008/layout/SquareAccentList"/>
    <dgm:cxn modelId="{0A9F5D60-5DEE-488A-B599-AC9C21D0A548}" type="presParOf" srcId="{EE2FF41D-670C-48EF-91C5-15375CCFBFC3}" destId="{9B4FD2B6-AA12-43AE-9C95-88208FECC14A}" srcOrd="1" destOrd="0" presId="urn:microsoft.com/office/officeart/2008/layout/SquareAccentList"/>
    <dgm:cxn modelId="{901718E6-7856-4F75-A11D-659A809B8379}" type="presParOf" srcId="{9B4FD2B6-AA12-43AE-9C95-88208FECC14A}" destId="{7A5E4AC2-ED3A-4BC9-8B51-4A714437F38C}" srcOrd="0" destOrd="0" presId="urn:microsoft.com/office/officeart/2008/layout/SquareAccentList"/>
    <dgm:cxn modelId="{EDEA9CEF-4B30-4145-BFE6-C0EA6FDB57BA}" type="presParOf" srcId="{7A5E4AC2-ED3A-4BC9-8B51-4A714437F38C}" destId="{0096D9FA-D1C0-47D0-A9B4-0108851D86BA}" srcOrd="0" destOrd="0" presId="urn:microsoft.com/office/officeart/2008/layout/SquareAccentList"/>
    <dgm:cxn modelId="{32D5D4E7-B5B1-4815-A48A-1A2A36907AA5}" type="presParOf" srcId="{7A5E4AC2-ED3A-4BC9-8B51-4A714437F38C}" destId="{1F009B62-7A8D-42DB-AB1F-E4E78911BC4A}" srcOrd="1" destOrd="0" presId="urn:microsoft.com/office/officeart/2008/layout/SquareAccentList"/>
    <dgm:cxn modelId="{BDD4005A-DF1F-4860-AB0A-66954CB8A2C6}" type="presParOf" srcId="{9B4FD2B6-AA12-43AE-9C95-88208FECC14A}" destId="{793421BD-E515-47D1-A813-19403652D7CE}" srcOrd="1" destOrd="0" presId="urn:microsoft.com/office/officeart/2008/layout/SquareAccentList"/>
    <dgm:cxn modelId="{5A3FE6F7-304B-4855-A3A8-28EC76567127}" type="presParOf" srcId="{793421BD-E515-47D1-A813-19403652D7CE}" destId="{D5FB90FB-E0D0-4480-BFB0-5E46A70B15E2}" srcOrd="0" destOrd="0" presId="urn:microsoft.com/office/officeart/2008/layout/SquareAccentList"/>
    <dgm:cxn modelId="{0AB0E745-5824-46D3-82D7-8ADD7449E921}" type="presParOf" srcId="{793421BD-E515-47D1-A813-19403652D7CE}" destId="{54A7069E-6E5B-4FF9-8F47-93A443C54E76}" srcOrd="1" destOrd="0" presId="urn:microsoft.com/office/officeart/2008/layout/SquareAccentList"/>
    <dgm:cxn modelId="{A7D2774B-9736-4519-BACB-BB39E87EA1F3}" type="presParOf" srcId="{9B4FD2B6-AA12-43AE-9C95-88208FECC14A}" destId="{CF282052-CC50-4379-9FFF-EB2CE2602F68}" srcOrd="2" destOrd="0" presId="urn:microsoft.com/office/officeart/2008/layout/SquareAccentList"/>
    <dgm:cxn modelId="{D0ACADC5-840E-4BA1-8F1E-F5F5BB70865E}" type="presParOf" srcId="{CF282052-CC50-4379-9FFF-EB2CE2602F68}" destId="{DBCE7A2E-9506-420B-A040-D837508CEF19}" srcOrd="0" destOrd="0" presId="urn:microsoft.com/office/officeart/2008/layout/SquareAccentList"/>
    <dgm:cxn modelId="{12DDB2E4-574F-4B8B-895F-1E82D4C45471}" type="presParOf" srcId="{CF282052-CC50-4379-9FFF-EB2CE2602F68}" destId="{E0628061-A4C4-45A6-8785-B37A279A2F34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B106E1-E94D-40BC-8DB4-D62C18BCA278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D34351F-E81D-4C84-B651-654D9FBA4478}">
      <dgm:prSet phldrT="[텍스트]"/>
      <dgm:spPr/>
      <dgm:t>
        <a:bodyPr/>
        <a:lstStyle/>
        <a:p>
          <a:pPr latinLnBrk="1"/>
          <a:r>
            <a:rPr lang="en-US" altLang="ko-KR" dirty="0" smtClean="0"/>
            <a:t>UART </a:t>
          </a:r>
          <a:r>
            <a:rPr lang="ko-KR" altLang="en-US" dirty="0" smtClean="0"/>
            <a:t>통신</a:t>
          </a:r>
          <a:endParaRPr lang="ko-KR" altLang="en-US" dirty="0"/>
        </a:p>
      </dgm:t>
    </dgm:pt>
    <dgm:pt modelId="{47FF5003-8BDC-45BB-BDFF-B64C7CFCD642}" type="parTrans" cxnId="{A1FF393A-9168-43B7-A4DA-2518EA14BB45}">
      <dgm:prSet/>
      <dgm:spPr/>
      <dgm:t>
        <a:bodyPr/>
        <a:lstStyle/>
        <a:p>
          <a:pPr latinLnBrk="1"/>
          <a:endParaRPr lang="ko-KR" altLang="en-US"/>
        </a:p>
      </dgm:t>
    </dgm:pt>
    <dgm:pt modelId="{90B2375A-E82A-4895-BB7C-02A950F0899A}" type="sibTrans" cxnId="{A1FF393A-9168-43B7-A4DA-2518EA14BB45}">
      <dgm:prSet/>
      <dgm:spPr/>
      <dgm:t>
        <a:bodyPr/>
        <a:lstStyle/>
        <a:p>
          <a:pPr latinLnBrk="1"/>
          <a:endParaRPr lang="ko-KR" altLang="en-US"/>
        </a:p>
      </dgm:t>
    </dgm:pt>
    <dgm:pt modelId="{6E0AA641-2080-4D51-A8DE-0D28330D2276}">
      <dgm:prSet phldrT="[텍스트]" custT="1"/>
      <dgm:spPr/>
      <dgm:t>
        <a:bodyPr/>
        <a:lstStyle/>
        <a:p>
          <a:pPr latinLnBrk="1"/>
          <a:r>
            <a:rPr lang="ko-KR" altLang="en-US" sz="3600" dirty="0" smtClean="0"/>
            <a:t>작업한 </a:t>
          </a:r>
          <a:r>
            <a:rPr lang="en-US" altLang="ko-KR" sz="3600" dirty="0" smtClean="0"/>
            <a:t>GPIO</a:t>
          </a:r>
          <a:r>
            <a:rPr lang="ko-KR" altLang="en-US" sz="3600" dirty="0" smtClean="0"/>
            <a:t>들을 검수하는 용도로 사용</a:t>
          </a:r>
          <a:endParaRPr lang="ko-KR" altLang="en-US" sz="3600" dirty="0"/>
        </a:p>
      </dgm:t>
    </dgm:pt>
    <dgm:pt modelId="{5A38E484-19A3-4614-A67A-CD018555BF3A}" type="parTrans" cxnId="{81234E77-10E5-4043-938F-672039E023A0}">
      <dgm:prSet/>
      <dgm:spPr/>
      <dgm:t>
        <a:bodyPr/>
        <a:lstStyle/>
        <a:p>
          <a:pPr latinLnBrk="1"/>
          <a:endParaRPr lang="ko-KR" altLang="en-US"/>
        </a:p>
      </dgm:t>
    </dgm:pt>
    <dgm:pt modelId="{EC35DF66-D1BD-401B-9358-036581CCB9CE}" type="sibTrans" cxnId="{81234E77-10E5-4043-938F-672039E023A0}">
      <dgm:prSet/>
      <dgm:spPr/>
      <dgm:t>
        <a:bodyPr/>
        <a:lstStyle/>
        <a:p>
          <a:pPr latinLnBrk="1"/>
          <a:endParaRPr lang="ko-KR" altLang="en-US"/>
        </a:p>
      </dgm:t>
    </dgm:pt>
    <dgm:pt modelId="{4E3E68E7-7A23-42AD-9827-54BFABE10369}">
      <dgm:prSet phldrT="[텍스트]"/>
      <dgm:spPr/>
      <dgm:t>
        <a:bodyPr/>
        <a:lstStyle/>
        <a:p>
          <a:pPr latinLnBrk="1"/>
          <a:r>
            <a:rPr lang="en-US" altLang="ko-KR" dirty="0" smtClean="0"/>
            <a:t>1-Wire </a:t>
          </a:r>
          <a:r>
            <a:rPr lang="ko-KR" altLang="en-US" dirty="0" smtClean="0"/>
            <a:t>통신</a:t>
          </a:r>
          <a:endParaRPr lang="ko-KR" altLang="en-US" dirty="0"/>
        </a:p>
      </dgm:t>
    </dgm:pt>
    <dgm:pt modelId="{1CBB34DC-0ED4-4902-9101-0404ED0B012C}" type="parTrans" cxnId="{37F2CE74-00D2-4F33-8577-75CB70CD409B}">
      <dgm:prSet/>
      <dgm:spPr/>
      <dgm:t>
        <a:bodyPr/>
        <a:lstStyle/>
        <a:p>
          <a:pPr latinLnBrk="1"/>
          <a:endParaRPr lang="ko-KR" altLang="en-US"/>
        </a:p>
      </dgm:t>
    </dgm:pt>
    <dgm:pt modelId="{B56F0E9F-9DA4-44CE-A873-1085A88AF038}" type="sibTrans" cxnId="{37F2CE74-00D2-4F33-8577-75CB70CD409B}">
      <dgm:prSet/>
      <dgm:spPr/>
      <dgm:t>
        <a:bodyPr/>
        <a:lstStyle/>
        <a:p>
          <a:pPr latinLnBrk="1"/>
          <a:endParaRPr lang="ko-KR" altLang="en-US"/>
        </a:p>
      </dgm:t>
    </dgm:pt>
    <dgm:pt modelId="{EC676FCB-2593-4759-AF38-BF10AE5D0169}">
      <dgm:prSet phldrT="[텍스트]" custT="1"/>
      <dgm:spPr/>
      <dgm:t>
        <a:bodyPr/>
        <a:lstStyle/>
        <a:p>
          <a:pPr latinLnBrk="1"/>
          <a:r>
            <a:rPr lang="ko-KR" altLang="en-US" sz="3600" dirty="0" smtClean="0"/>
            <a:t>온도 센서의 값을 보드로 가져올 때 </a:t>
          </a:r>
          <a:r>
            <a:rPr lang="en-US" altLang="ko-KR" sz="3600" dirty="0" smtClean="0"/>
            <a:t>1-wire </a:t>
          </a:r>
          <a:r>
            <a:rPr lang="ko-KR" altLang="en-US" sz="3600" dirty="0" smtClean="0"/>
            <a:t>통신을 사용</a:t>
          </a:r>
          <a:endParaRPr lang="ko-KR" altLang="en-US" sz="3600" dirty="0"/>
        </a:p>
      </dgm:t>
    </dgm:pt>
    <dgm:pt modelId="{C0C0F8A7-BF99-43E3-8154-7C5FE6384992}" type="parTrans" cxnId="{E92EB0D2-7D39-4355-83D0-01B5F7BBA914}">
      <dgm:prSet/>
      <dgm:spPr/>
      <dgm:t>
        <a:bodyPr/>
        <a:lstStyle/>
        <a:p>
          <a:pPr latinLnBrk="1"/>
          <a:endParaRPr lang="ko-KR" altLang="en-US"/>
        </a:p>
      </dgm:t>
    </dgm:pt>
    <dgm:pt modelId="{32D37445-8AAB-496A-A7B0-9F0C25EEB217}" type="sibTrans" cxnId="{E92EB0D2-7D39-4355-83D0-01B5F7BBA914}">
      <dgm:prSet/>
      <dgm:spPr/>
      <dgm:t>
        <a:bodyPr/>
        <a:lstStyle/>
        <a:p>
          <a:pPr latinLnBrk="1"/>
          <a:endParaRPr lang="ko-KR" altLang="en-US"/>
        </a:p>
      </dgm:t>
    </dgm:pt>
    <dgm:pt modelId="{9B045093-A46B-409B-8A61-0B100A6ED0F0}">
      <dgm:prSet phldrT="[텍스트]"/>
      <dgm:spPr/>
      <dgm:t>
        <a:bodyPr/>
        <a:lstStyle/>
        <a:p>
          <a:pPr latinLnBrk="1"/>
          <a:r>
            <a:rPr lang="en-US" altLang="ko-KR" dirty="0" smtClean="0"/>
            <a:t>SPI  </a:t>
          </a:r>
          <a:r>
            <a:rPr lang="ko-KR" altLang="en-US" dirty="0" smtClean="0"/>
            <a:t>통신 </a:t>
          </a:r>
          <a:endParaRPr lang="ko-KR" altLang="en-US" dirty="0"/>
        </a:p>
      </dgm:t>
    </dgm:pt>
    <dgm:pt modelId="{16398EDA-0261-4C50-A075-05B564481817}" type="parTrans" cxnId="{1984AF65-5191-43C4-B67A-077BDBCD494B}">
      <dgm:prSet/>
      <dgm:spPr/>
      <dgm:t>
        <a:bodyPr/>
        <a:lstStyle/>
        <a:p>
          <a:pPr latinLnBrk="1"/>
          <a:endParaRPr lang="ko-KR" altLang="en-US"/>
        </a:p>
      </dgm:t>
    </dgm:pt>
    <dgm:pt modelId="{D25301FD-C819-4D2B-87E7-7B45D205F92B}" type="sibTrans" cxnId="{1984AF65-5191-43C4-B67A-077BDBCD494B}">
      <dgm:prSet/>
      <dgm:spPr/>
      <dgm:t>
        <a:bodyPr/>
        <a:lstStyle/>
        <a:p>
          <a:pPr latinLnBrk="1"/>
          <a:endParaRPr lang="ko-KR" altLang="en-US"/>
        </a:p>
      </dgm:t>
    </dgm:pt>
    <dgm:pt modelId="{69E8CEA0-6BB1-4D6A-9E1A-A93D6FC72F82}">
      <dgm:prSet phldrT="[텍스트]"/>
      <dgm:spPr/>
      <dgm:t>
        <a:bodyPr/>
        <a:lstStyle/>
        <a:p>
          <a:pPr latinLnBrk="1"/>
          <a:r>
            <a:rPr lang="ko-KR" altLang="en-US" dirty="0" smtClean="0"/>
            <a:t>온도 값을 가져오는 </a:t>
          </a:r>
          <a:r>
            <a:rPr lang="en-US" altLang="ko-KR" dirty="0" smtClean="0"/>
            <a:t>7</a:t>
          </a:r>
          <a:r>
            <a:rPr lang="ko-KR" altLang="en-US" dirty="0" smtClean="0"/>
            <a:t>세그먼트 모듈인 </a:t>
          </a:r>
          <a:r>
            <a:rPr lang="en-US" altLang="ko-KR" dirty="0" smtClean="0"/>
            <a:t>FND</a:t>
          </a:r>
          <a:r>
            <a:rPr lang="ko-KR" altLang="en-US" dirty="0" smtClean="0"/>
            <a:t>를 활용하기 위해 </a:t>
          </a:r>
          <a:r>
            <a:rPr lang="en-US" altLang="ko-KR" dirty="0" smtClean="0"/>
            <a:t>SPI</a:t>
          </a:r>
          <a:r>
            <a:rPr lang="ko-KR" altLang="en-US" dirty="0" smtClean="0"/>
            <a:t>통신으로 </a:t>
          </a:r>
          <a:r>
            <a:rPr lang="ko-KR" altLang="en-US" dirty="0" err="1" smtClean="0"/>
            <a:t>온도값을</a:t>
          </a:r>
          <a:r>
            <a:rPr lang="ko-KR" altLang="en-US" dirty="0" smtClean="0"/>
            <a:t> 가져옴</a:t>
          </a:r>
          <a:endParaRPr lang="ko-KR" altLang="en-US" dirty="0"/>
        </a:p>
      </dgm:t>
    </dgm:pt>
    <dgm:pt modelId="{F1F10389-68EF-4980-B0FE-8F654AC353DF}" type="parTrans" cxnId="{6FB4E697-8685-4E34-AF03-A364432B247C}">
      <dgm:prSet/>
      <dgm:spPr/>
      <dgm:t>
        <a:bodyPr/>
        <a:lstStyle/>
        <a:p>
          <a:pPr latinLnBrk="1"/>
          <a:endParaRPr lang="ko-KR" altLang="en-US"/>
        </a:p>
      </dgm:t>
    </dgm:pt>
    <dgm:pt modelId="{D260E6FA-A7E8-4698-A7D1-D8C6B1EFE63A}" type="sibTrans" cxnId="{6FB4E697-8685-4E34-AF03-A364432B247C}">
      <dgm:prSet/>
      <dgm:spPr/>
      <dgm:t>
        <a:bodyPr/>
        <a:lstStyle/>
        <a:p>
          <a:pPr latinLnBrk="1"/>
          <a:endParaRPr lang="ko-KR" altLang="en-US"/>
        </a:p>
      </dgm:t>
    </dgm:pt>
    <dgm:pt modelId="{DE38FA16-216E-4EBC-9551-DE42ACB59B58}" type="pres">
      <dgm:prSet presAssocID="{97B106E1-E94D-40BC-8DB4-D62C18BCA27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633378F-FBDF-41E1-9FF8-DD5CD209FE9F}" type="pres">
      <dgm:prSet presAssocID="{FD34351F-E81D-4C84-B651-654D9FBA4478}" presName="compositeNode" presStyleCnt="0">
        <dgm:presLayoutVars>
          <dgm:bulletEnabled val="1"/>
        </dgm:presLayoutVars>
      </dgm:prSet>
      <dgm:spPr/>
    </dgm:pt>
    <dgm:pt modelId="{81533BB7-524D-4450-BB96-261E9F62C3D6}" type="pres">
      <dgm:prSet presAssocID="{FD34351F-E81D-4C84-B651-654D9FBA4478}" presName="bgRect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6EAC79A-16B7-41B4-88B4-8865AFD3C0E0}" type="pres">
      <dgm:prSet presAssocID="{FD34351F-E81D-4C84-B651-654D9FBA4478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DBEA7C-FC31-4076-9C94-CE9F8B5478C1}" type="pres">
      <dgm:prSet presAssocID="{FD34351F-E81D-4C84-B651-654D9FBA4478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E375B75-D5A1-4CFB-B8DC-56D6C11A9734}" type="pres">
      <dgm:prSet presAssocID="{90B2375A-E82A-4895-BB7C-02A950F0899A}" presName="hSp" presStyleCnt="0"/>
      <dgm:spPr/>
    </dgm:pt>
    <dgm:pt modelId="{4A285A39-146F-4C5E-9D5D-D5F91F2EC02F}" type="pres">
      <dgm:prSet presAssocID="{90B2375A-E82A-4895-BB7C-02A950F0899A}" presName="vProcSp" presStyleCnt="0"/>
      <dgm:spPr/>
    </dgm:pt>
    <dgm:pt modelId="{63DCF4FD-30BD-440F-82F0-690EA530A687}" type="pres">
      <dgm:prSet presAssocID="{90B2375A-E82A-4895-BB7C-02A950F0899A}" presName="vSp1" presStyleCnt="0"/>
      <dgm:spPr/>
    </dgm:pt>
    <dgm:pt modelId="{E123E158-82A3-412E-9D61-C46E928CE3F7}" type="pres">
      <dgm:prSet presAssocID="{90B2375A-E82A-4895-BB7C-02A950F0899A}" presName="simulatedConn" presStyleLbl="solidFgAcc1" presStyleIdx="0" presStyleCnt="2"/>
      <dgm:spPr/>
    </dgm:pt>
    <dgm:pt modelId="{E1E25FF0-5304-4FAC-94F1-62143DC45EF1}" type="pres">
      <dgm:prSet presAssocID="{90B2375A-E82A-4895-BB7C-02A950F0899A}" presName="vSp2" presStyleCnt="0"/>
      <dgm:spPr/>
    </dgm:pt>
    <dgm:pt modelId="{BFED4DE6-41CB-479D-93F9-1C52FF024640}" type="pres">
      <dgm:prSet presAssocID="{90B2375A-E82A-4895-BB7C-02A950F0899A}" presName="sibTrans" presStyleCnt="0"/>
      <dgm:spPr/>
    </dgm:pt>
    <dgm:pt modelId="{75C3C1A2-E24D-4AD8-9BE4-24B54D4D873E}" type="pres">
      <dgm:prSet presAssocID="{4E3E68E7-7A23-42AD-9827-54BFABE10369}" presName="compositeNode" presStyleCnt="0">
        <dgm:presLayoutVars>
          <dgm:bulletEnabled val="1"/>
        </dgm:presLayoutVars>
      </dgm:prSet>
      <dgm:spPr/>
    </dgm:pt>
    <dgm:pt modelId="{0EC81056-EC00-482B-8668-019294A790EB}" type="pres">
      <dgm:prSet presAssocID="{4E3E68E7-7A23-42AD-9827-54BFABE10369}" presName="bgRect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8B9D9A0-776E-4FC3-A4B9-5B9EBA61EBB5}" type="pres">
      <dgm:prSet presAssocID="{4E3E68E7-7A23-42AD-9827-54BFABE10369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6D1C17F-6C41-45CF-ADD1-BF7B063EE160}" type="pres">
      <dgm:prSet presAssocID="{4E3E68E7-7A23-42AD-9827-54BFABE10369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EDF0C4-6193-4D3C-95EF-EC6D8CA80573}" type="pres">
      <dgm:prSet presAssocID="{B56F0E9F-9DA4-44CE-A873-1085A88AF038}" presName="hSp" presStyleCnt="0"/>
      <dgm:spPr/>
    </dgm:pt>
    <dgm:pt modelId="{A5B60FDD-5DBE-4AB6-82A2-029C1BB3095B}" type="pres">
      <dgm:prSet presAssocID="{B56F0E9F-9DA4-44CE-A873-1085A88AF038}" presName="vProcSp" presStyleCnt="0"/>
      <dgm:spPr/>
    </dgm:pt>
    <dgm:pt modelId="{6A01FB6B-1214-429C-BE5D-70579B683BCD}" type="pres">
      <dgm:prSet presAssocID="{B56F0E9F-9DA4-44CE-A873-1085A88AF038}" presName="vSp1" presStyleCnt="0"/>
      <dgm:spPr/>
    </dgm:pt>
    <dgm:pt modelId="{A99A4C50-EFD8-4C51-8B87-0934E9798B0A}" type="pres">
      <dgm:prSet presAssocID="{B56F0E9F-9DA4-44CE-A873-1085A88AF038}" presName="simulatedConn" presStyleLbl="solidFgAcc1" presStyleIdx="1" presStyleCnt="2"/>
      <dgm:spPr/>
    </dgm:pt>
    <dgm:pt modelId="{B7A5173B-67C9-46DF-93FE-25F0C9DA417D}" type="pres">
      <dgm:prSet presAssocID="{B56F0E9F-9DA4-44CE-A873-1085A88AF038}" presName="vSp2" presStyleCnt="0"/>
      <dgm:spPr/>
    </dgm:pt>
    <dgm:pt modelId="{8DCA605E-37D5-473B-A34C-3FE452BC299D}" type="pres">
      <dgm:prSet presAssocID="{B56F0E9F-9DA4-44CE-A873-1085A88AF038}" presName="sibTrans" presStyleCnt="0"/>
      <dgm:spPr/>
    </dgm:pt>
    <dgm:pt modelId="{BEFDAF0F-5818-4C6C-80EF-17C2F61BE20A}" type="pres">
      <dgm:prSet presAssocID="{9B045093-A46B-409B-8A61-0B100A6ED0F0}" presName="compositeNode" presStyleCnt="0">
        <dgm:presLayoutVars>
          <dgm:bulletEnabled val="1"/>
        </dgm:presLayoutVars>
      </dgm:prSet>
      <dgm:spPr/>
    </dgm:pt>
    <dgm:pt modelId="{9157D4CA-E986-4CF5-A8D1-5C20F605FC95}" type="pres">
      <dgm:prSet presAssocID="{9B045093-A46B-409B-8A61-0B100A6ED0F0}" presName="bgRect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96652AD-B29B-4F05-AFAF-8386227E24EF}" type="pres">
      <dgm:prSet presAssocID="{9B045093-A46B-409B-8A61-0B100A6ED0F0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D8F6FF-F0D4-4A12-B6F3-0A822613ADCB}" type="pres">
      <dgm:prSet presAssocID="{9B045093-A46B-409B-8A61-0B100A6ED0F0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C410D4A-2EC7-4BAE-9C21-639FED1CCF69}" type="presOf" srcId="{FD34351F-E81D-4C84-B651-654D9FBA4478}" destId="{86EAC79A-16B7-41B4-88B4-8865AFD3C0E0}" srcOrd="1" destOrd="0" presId="urn:microsoft.com/office/officeart/2005/8/layout/hProcess7"/>
    <dgm:cxn modelId="{B73D2AE8-8071-4014-80CE-B1D2108B01D6}" type="presOf" srcId="{4E3E68E7-7A23-42AD-9827-54BFABE10369}" destId="{0EC81056-EC00-482B-8668-019294A790EB}" srcOrd="0" destOrd="0" presId="urn:microsoft.com/office/officeart/2005/8/layout/hProcess7"/>
    <dgm:cxn modelId="{8F0A715D-183D-4912-A946-8DFEC05EC826}" type="presOf" srcId="{EC676FCB-2593-4759-AF38-BF10AE5D0169}" destId="{A6D1C17F-6C41-45CF-ADD1-BF7B063EE160}" srcOrd="0" destOrd="0" presId="urn:microsoft.com/office/officeart/2005/8/layout/hProcess7"/>
    <dgm:cxn modelId="{7420C025-4CDA-49BA-89FB-3237D1A31BCC}" type="presOf" srcId="{FD34351F-E81D-4C84-B651-654D9FBA4478}" destId="{81533BB7-524D-4450-BB96-261E9F62C3D6}" srcOrd="0" destOrd="0" presId="urn:microsoft.com/office/officeart/2005/8/layout/hProcess7"/>
    <dgm:cxn modelId="{37F2CE74-00D2-4F33-8577-75CB70CD409B}" srcId="{97B106E1-E94D-40BC-8DB4-D62C18BCA278}" destId="{4E3E68E7-7A23-42AD-9827-54BFABE10369}" srcOrd="1" destOrd="0" parTransId="{1CBB34DC-0ED4-4902-9101-0404ED0B012C}" sibTransId="{B56F0E9F-9DA4-44CE-A873-1085A88AF038}"/>
    <dgm:cxn modelId="{81234E77-10E5-4043-938F-672039E023A0}" srcId="{FD34351F-E81D-4C84-B651-654D9FBA4478}" destId="{6E0AA641-2080-4D51-A8DE-0D28330D2276}" srcOrd="0" destOrd="0" parTransId="{5A38E484-19A3-4614-A67A-CD018555BF3A}" sibTransId="{EC35DF66-D1BD-401B-9358-036581CCB9CE}"/>
    <dgm:cxn modelId="{A1FF393A-9168-43B7-A4DA-2518EA14BB45}" srcId="{97B106E1-E94D-40BC-8DB4-D62C18BCA278}" destId="{FD34351F-E81D-4C84-B651-654D9FBA4478}" srcOrd="0" destOrd="0" parTransId="{47FF5003-8BDC-45BB-BDFF-B64C7CFCD642}" sibTransId="{90B2375A-E82A-4895-BB7C-02A950F0899A}"/>
    <dgm:cxn modelId="{E92EB0D2-7D39-4355-83D0-01B5F7BBA914}" srcId="{4E3E68E7-7A23-42AD-9827-54BFABE10369}" destId="{EC676FCB-2593-4759-AF38-BF10AE5D0169}" srcOrd="0" destOrd="0" parTransId="{C0C0F8A7-BF99-43E3-8154-7C5FE6384992}" sibTransId="{32D37445-8AAB-496A-A7B0-9F0C25EEB217}"/>
    <dgm:cxn modelId="{76CDCE04-4C4C-435B-8210-54832C2B5FB8}" type="presOf" srcId="{9B045093-A46B-409B-8A61-0B100A6ED0F0}" destId="{996652AD-B29B-4F05-AFAF-8386227E24EF}" srcOrd="1" destOrd="0" presId="urn:microsoft.com/office/officeart/2005/8/layout/hProcess7"/>
    <dgm:cxn modelId="{6B03BDDA-948A-401C-868B-8B514E8F487C}" type="presOf" srcId="{4E3E68E7-7A23-42AD-9827-54BFABE10369}" destId="{48B9D9A0-776E-4FC3-A4B9-5B9EBA61EBB5}" srcOrd="1" destOrd="0" presId="urn:microsoft.com/office/officeart/2005/8/layout/hProcess7"/>
    <dgm:cxn modelId="{39ED5184-ED96-4BBC-B21A-69DEA65C1614}" type="presOf" srcId="{97B106E1-E94D-40BC-8DB4-D62C18BCA278}" destId="{DE38FA16-216E-4EBC-9551-DE42ACB59B58}" srcOrd="0" destOrd="0" presId="urn:microsoft.com/office/officeart/2005/8/layout/hProcess7"/>
    <dgm:cxn modelId="{1984AF65-5191-43C4-B67A-077BDBCD494B}" srcId="{97B106E1-E94D-40BC-8DB4-D62C18BCA278}" destId="{9B045093-A46B-409B-8A61-0B100A6ED0F0}" srcOrd="2" destOrd="0" parTransId="{16398EDA-0261-4C50-A075-05B564481817}" sibTransId="{D25301FD-C819-4D2B-87E7-7B45D205F92B}"/>
    <dgm:cxn modelId="{6FB4E697-8685-4E34-AF03-A364432B247C}" srcId="{9B045093-A46B-409B-8A61-0B100A6ED0F0}" destId="{69E8CEA0-6BB1-4D6A-9E1A-A93D6FC72F82}" srcOrd="0" destOrd="0" parTransId="{F1F10389-68EF-4980-B0FE-8F654AC353DF}" sibTransId="{D260E6FA-A7E8-4698-A7D1-D8C6B1EFE63A}"/>
    <dgm:cxn modelId="{70AB41A8-53F6-48BB-A60C-494FDD9846CA}" type="presOf" srcId="{6E0AA641-2080-4D51-A8DE-0D28330D2276}" destId="{4FDBEA7C-FC31-4076-9C94-CE9F8B5478C1}" srcOrd="0" destOrd="0" presId="urn:microsoft.com/office/officeart/2005/8/layout/hProcess7"/>
    <dgm:cxn modelId="{603EB76E-580C-497B-A5E4-C6936CCA673C}" type="presOf" srcId="{69E8CEA0-6BB1-4D6A-9E1A-A93D6FC72F82}" destId="{F3D8F6FF-F0D4-4A12-B6F3-0A822613ADCB}" srcOrd="0" destOrd="0" presId="urn:microsoft.com/office/officeart/2005/8/layout/hProcess7"/>
    <dgm:cxn modelId="{B0EADADB-414E-4526-810B-C51E13CF25B9}" type="presOf" srcId="{9B045093-A46B-409B-8A61-0B100A6ED0F0}" destId="{9157D4CA-E986-4CF5-A8D1-5C20F605FC95}" srcOrd="0" destOrd="0" presId="urn:microsoft.com/office/officeart/2005/8/layout/hProcess7"/>
    <dgm:cxn modelId="{E592D241-5D40-43EA-89EE-A8754152EE85}" type="presParOf" srcId="{DE38FA16-216E-4EBC-9551-DE42ACB59B58}" destId="{8633378F-FBDF-41E1-9FF8-DD5CD209FE9F}" srcOrd="0" destOrd="0" presId="urn:microsoft.com/office/officeart/2005/8/layout/hProcess7"/>
    <dgm:cxn modelId="{5C869F95-3C21-4187-9AEF-5D0CA8A05BBA}" type="presParOf" srcId="{8633378F-FBDF-41E1-9FF8-DD5CD209FE9F}" destId="{81533BB7-524D-4450-BB96-261E9F62C3D6}" srcOrd="0" destOrd="0" presId="urn:microsoft.com/office/officeart/2005/8/layout/hProcess7"/>
    <dgm:cxn modelId="{C99736DF-FAA0-458A-87D1-C91F446C53A7}" type="presParOf" srcId="{8633378F-FBDF-41E1-9FF8-DD5CD209FE9F}" destId="{86EAC79A-16B7-41B4-88B4-8865AFD3C0E0}" srcOrd="1" destOrd="0" presId="urn:microsoft.com/office/officeart/2005/8/layout/hProcess7"/>
    <dgm:cxn modelId="{B34CA42F-D627-43FE-B052-2331F0688555}" type="presParOf" srcId="{8633378F-FBDF-41E1-9FF8-DD5CD209FE9F}" destId="{4FDBEA7C-FC31-4076-9C94-CE9F8B5478C1}" srcOrd="2" destOrd="0" presId="urn:microsoft.com/office/officeart/2005/8/layout/hProcess7"/>
    <dgm:cxn modelId="{B23004FE-548D-49CB-B375-E0E2A8C73323}" type="presParOf" srcId="{DE38FA16-216E-4EBC-9551-DE42ACB59B58}" destId="{AE375B75-D5A1-4CFB-B8DC-56D6C11A9734}" srcOrd="1" destOrd="0" presId="urn:microsoft.com/office/officeart/2005/8/layout/hProcess7"/>
    <dgm:cxn modelId="{77D3DE47-A07D-4CAE-93D0-8AA32439D026}" type="presParOf" srcId="{DE38FA16-216E-4EBC-9551-DE42ACB59B58}" destId="{4A285A39-146F-4C5E-9D5D-D5F91F2EC02F}" srcOrd="2" destOrd="0" presId="urn:microsoft.com/office/officeart/2005/8/layout/hProcess7"/>
    <dgm:cxn modelId="{0631EB5A-DEB1-401F-B6C0-F96D8351AEAD}" type="presParOf" srcId="{4A285A39-146F-4C5E-9D5D-D5F91F2EC02F}" destId="{63DCF4FD-30BD-440F-82F0-690EA530A687}" srcOrd="0" destOrd="0" presId="urn:microsoft.com/office/officeart/2005/8/layout/hProcess7"/>
    <dgm:cxn modelId="{B33BAF89-B457-4EC8-AB2B-7E517E09C01D}" type="presParOf" srcId="{4A285A39-146F-4C5E-9D5D-D5F91F2EC02F}" destId="{E123E158-82A3-412E-9D61-C46E928CE3F7}" srcOrd="1" destOrd="0" presId="urn:microsoft.com/office/officeart/2005/8/layout/hProcess7"/>
    <dgm:cxn modelId="{C82AAD60-0992-463F-862B-B9E93E1E129B}" type="presParOf" srcId="{4A285A39-146F-4C5E-9D5D-D5F91F2EC02F}" destId="{E1E25FF0-5304-4FAC-94F1-62143DC45EF1}" srcOrd="2" destOrd="0" presId="urn:microsoft.com/office/officeart/2005/8/layout/hProcess7"/>
    <dgm:cxn modelId="{7E3C53F5-89A2-4C8D-8182-A197255907D7}" type="presParOf" srcId="{DE38FA16-216E-4EBC-9551-DE42ACB59B58}" destId="{BFED4DE6-41CB-479D-93F9-1C52FF024640}" srcOrd="3" destOrd="0" presId="urn:microsoft.com/office/officeart/2005/8/layout/hProcess7"/>
    <dgm:cxn modelId="{6A41EB06-1DF0-4EF0-A92A-13D3743C3AFC}" type="presParOf" srcId="{DE38FA16-216E-4EBC-9551-DE42ACB59B58}" destId="{75C3C1A2-E24D-4AD8-9BE4-24B54D4D873E}" srcOrd="4" destOrd="0" presId="urn:microsoft.com/office/officeart/2005/8/layout/hProcess7"/>
    <dgm:cxn modelId="{AF521DE9-EB58-4AC2-B836-ADB61DE2BAE8}" type="presParOf" srcId="{75C3C1A2-E24D-4AD8-9BE4-24B54D4D873E}" destId="{0EC81056-EC00-482B-8668-019294A790EB}" srcOrd="0" destOrd="0" presId="urn:microsoft.com/office/officeart/2005/8/layout/hProcess7"/>
    <dgm:cxn modelId="{057385ED-7087-4BB2-9EB4-13F72306F46C}" type="presParOf" srcId="{75C3C1A2-E24D-4AD8-9BE4-24B54D4D873E}" destId="{48B9D9A0-776E-4FC3-A4B9-5B9EBA61EBB5}" srcOrd="1" destOrd="0" presId="urn:microsoft.com/office/officeart/2005/8/layout/hProcess7"/>
    <dgm:cxn modelId="{AF6DEFB0-4194-4831-B122-2230607B5052}" type="presParOf" srcId="{75C3C1A2-E24D-4AD8-9BE4-24B54D4D873E}" destId="{A6D1C17F-6C41-45CF-ADD1-BF7B063EE160}" srcOrd="2" destOrd="0" presId="urn:microsoft.com/office/officeart/2005/8/layout/hProcess7"/>
    <dgm:cxn modelId="{B8B03830-48DF-47ED-9893-C6B4A3FDAA2A}" type="presParOf" srcId="{DE38FA16-216E-4EBC-9551-DE42ACB59B58}" destId="{1CEDF0C4-6193-4D3C-95EF-EC6D8CA80573}" srcOrd="5" destOrd="0" presId="urn:microsoft.com/office/officeart/2005/8/layout/hProcess7"/>
    <dgm:cxn modelId="{1F47978F-FBC0-4021-B556-27BA03B71B93}" type="presParOf" srcId="{DE38FA16-216E-4EBC-9551-DE42ACB59B58}" destId="{A5B60FDD-5DBE-4AB6-82A2-029C1BB3095B}" srcOrd="6" destOrd="0" presId="urn:microsoft.com/office/officeart/2005/8/layout/hProcess7"/>
    <dgm:cxn modelId="{BAB05960-1AFE-4F6E-B789-11FD08BD9F99}" type="presParOf" srcId="{A5B60FDD-5DBE-4AB6-82A2-029C1BB3095B}" destId="{6A01FB6B-1214-429C-BE5D-70579B683BCD}" srcOrd="0" destOrd="0" presId="urn:microsoft.com/office/officeart/2005/8/layout/hProcess7"/>
    <dgm:cxn modelId="{C8EBB65F-3AA3-4CFF-94B1-803206B4C25C}" type="presParOf" srcId="{A5B60FDD-5DBE-4AB6-82A2-029C1BB3095B}" destId="{A99A4C50-EFD8-4C51-8B87-0934E9798B0A}" srcOrd="1" destOrd="0" presId="urn:microsoft.com/office/officeart/2005/8/layout/hProcess7"/>
    <dgm:cxn modelId="{F9E5146B-BB5C-4A35-AAA9-85B8C9079D19}" type="presParOf" srcId="{A5B60FDD-5DBE-4AB6-82A2-029C1BB3095B}" destId="{B7A5173B-67C9-46DF-93FE-25F0C9DA417D}" srcOrd="2" destOrd="0" presId="urn:microsoft.com/office/officeart/2005/8/layout/hProcess7"/>
    <dgm:cxn modelId="{0FF18B77-AC3F-4EBD-968B-287AE5C5827D}" type="presParOf" srcId="{DE38FA16-216E-4EBC-9551-DE42ACB59B58}" destId="{8DCA605E-37D5-473B-A34C-3FE452BC299D}" srcOrd="7" destOrd="0" presId="urn:microsoft.com/office/officeart/2005/8/layout/hProcess7"/>
    <dgm:cxn modelId="{54AD30A0-8880-47AE-B09A-D2B83E36F293}" type="presParOf" srcId="{DE38FA16-216E-4EBC-9551-DE42ACB59B58}" destId="{BEFDAF0F-5818-4C6C-80EF-17C2F61BE20A}" srcOrd="8" destOrd="0" presId="urn:microsoft.com/office/officeart/2005/8/layout/hProcess7"/>
    <dgm:cxn modelId="{42413185-DBA3-4FE3-AFDA-35222136969D}" type="presParOf" srcId="{BEFDAF0F-5818-4C6C-80EF-17C2F61BE20A}" destId="{9157D4CA-E986-4CF5-A8D1-5C20F605FC95}" srcOrd="0" destOrd="0" presId="urn:microsoft.com/office/officeart/2005/8/layout/hProcess7"/>
    <dgm:cxn modelId="{8E8E1D59-9F75-4403-98E6-9A2D6E37FE5E}" type="presParOf" srcId="{BEFDAF0F-5818-4C6C-80EF-17C2F61BE20A}" destId="{996652AD-B29B-4F05-AFAF-8386227E24EF}" srcOrd="1" destOrd="0" presId="urn:microsoft.com/office/officeart/2005/8/layout/hProcess7"/>
    <dgm:cxn modelId="{1294C1FF-31F1-4D22-9689-29B5D0F951D4}" type="presParOf" srcId="{BEFDAF0F-5818-4C6C-80EF-17C2F61BE20A}" destId="{F3D8F6FF-F0D4-4A12-B6F3-0A822613ADCB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36730-1F7E-4940-B7DB-636C42D7711B}">
      <dsp:nvSpPr>
        <dsp:cNvPr id="0" name=""/>
        <dsp:cNvSpPr/>
      </dsp:nvSpPr>
      <dsp:spPr>
        <a:xfrm>
          <a:off x="0" y="473898"/>
          <a:ext cx="859631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9E3DC-0B1A-417D-AE25-3EA4233EB830}">
      <dsp:nvSpPr>
        <dsp:cNvPr id="0" name=""/>
        <dsp:cNvSpPr/>
      </dsp:nvSpPr>
      <dsp:spPr>
        <a:xfrm>
          <a:off x="429815" y="45858"/>
          <a:ext cx="6017418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900" kern="1200" dirty="0" smtClean="0"/>
            <a:t>프로젝트 목표</a:t>
          </a:r>
          <a:endParaRPr lang="ko-KR" altLang="en-US" sz="2900" kern="1200" dirty="0"/>
        </a:p>
      </dsp:txBody>
      <dsp:txXfrm>
        <a:off x="471605" y="87648"/>
        <a:ext cx="5933838" cy="772500"/>
      </dsp:txXfrm>
    </dsp:sp>
    <dsp:sp modelId="{9E32B092-BAF8-4D80-AA82-B952B26F5FD0}">
      <dsp:nvSpPr>
        <dsp:cNvPr id="0" name=""/>
        <dsp:cNvSpPr/>
      </dsp:nvSpPr>
      <dsp:spPr>
        <a:xfrm>
          <a:off x="0" y="1789338"/>
          <a:ext cx="859631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F2BC41-9EA7-4202-8530-1288AE67C3AC}">
      <dsp:nvSpPr>
        <dsp:cNvPr id="0" name=""/>
        <dsp:cNvSpPr/>
      </dsp:nvSpPr>
      <dsp:spPr>
        <a:xfrm>
          <a:off x="429815" y="1361298"/>
          <a:ext cx="6017418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900" kern="1200" dirty="0" err="1" smtClean="0"/>
            <a:t>사용기술</a:t>
          </a:r>
          <a:endParaRPr lang="ko-KR" altLang="en-US" sz="2900" kern="1200" dirty="0"/>
        </a:p>
      </dsp:txBody>
      <dsp:txXfrm>
        <a:off x="471605" y="1403088"/>
        <a:ext cx="5933838" cy="772500"/>
      </dsp:txXfrm>
    </dsp:sp>
    <dsp:sp modelId="{54C7AABF-98CB-4007-97EF-2B87151F7DA5}">
      <dsp:nvSpPr>
        <dsp:cNvPr id="0" name=""/>
        <dsp:cNvSpPr/>
      </dsp:nvSpPr>
      <dsp:spPr>
        <a:xfrm>
          <a:off x="0" y="3104778"/>
          <a:ext cx="859631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573483-01F0-4C2D-8E78-F3E5D500D2B4}">
      <dsp:nvSpPr>
        <dsp:cNvPr id="0" name=""/>
        <dsp:cNvSpPr/>
      </dsp:nvSpPr>
      <dsp:spPr>
        <a:xfrm>
          <a:off x="429815" y="2676738"/>
          <a:ext cx="6017418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900" kern="1200" dirty="0" smtClean="0"/>
            <a:t>결과물</a:t>
          </a:r>
          <a:endParaRPr lang="ko-KR" altLang="en-US" sz="2900" kern="1200" dirty="0"/>
        </a:p>
      </dsp:txBody>
      <dsp:txXfrm>
        <a:off x="471605" y="2718528"/>
        <a:ext cx="5933838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C2AFE4-DD22-4879-A042-C3CBBEF53711}">
      <dsp:nvSpPr>
        <dsp:cNvPr id="0" name=""/>
        <dsp:cNvSpPr/>
      </dsp:nvSpPr>
      <dsp:spPr>
        <a:xfrm>
          <a:off x="5389" y="885120"/>
          <a:ext cx="4188065" cy="492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F5C776-C849-444A-B8BA-0C5E39F1C3DB}">
      <dsp:nvSpPr>
        <dsp:cNvPr id="0" name=""/>
        <dsp:cNvSpPr/>
      </dsp:nvSpPr>
      <dsp:spPr>
        <a:xfrm>
          <a:off x="5389" y="1070163"/>
          <a:ext cx="307670" cy="3076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F924E-8865-452B-A4F9-752A42018CE6}">
      <dsp:nvSpPr>
        <dsp:cNvPr id="0" name=""/>
        <dsp:cNvSpPr/>
      </dsp:nvSpPr>
      <dsp:spPr>
        <a:xfrm>
          <a:off x="5389" y="0"/>
          <a:ext cx="4188065" cy="8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900" kern="1200" dirty="0" smtClean="0"/>
            <a:t>컨트롤 보드 회로도 구성</a:t>
          </a:r>
          <a:endParaRPr lang="ko-KR" altLang="en-US" sz="2900" kern="1200" dirty="0"/>
        </a:p>
      </dsp:txBody>
      <dsp:txXfrm>
        <a:off x="5389" y="0"/>
        <a:ext cx="4188065" cy="885120"/>
      </dsp:txXfrm>
    </dsp:sp>
    <dsp:sp modelId="{765527F7-4461-4797-B897-018A90C5C386}">
      <dsp:nvSpPr>
        <dsp:cNvPr id="0" name=""/>
        <dsp:cNvSpPr/>
      </dsp:nvSpPr>
      <dsp:spPr>
        <a:xfrm>
          <a:off x="5389" y="2148382"/>
          <a:ext cx="307662" cy="3076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064C8D-DFFB-4FB8-A5BC-BFEB16F7AF74}">
      <dsp:nvSpPr>
        <dsp:cNvPr id="0" name=""/>
        <dsp:cNvSpPr/>
      </dsp:nvSpPr>
      <dsp:spPr>
        <a:xfrm>
          <a:off x="298553" y="1582584"/>
          <a:ext cx="3894900" cy="1439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회로도  읽어 </a:t>
          </a:r>
          <a:r>
            <a:rPr lang="ko-KR" altLang="en-US" sz="2400" kern="1200" dirty="0" err="1" smtClean="0"/>
            <a:t>브레드</a:t>
          </a:r>
          <a:r>
            <a:rPr lang="ko-KR" altLang="en-US" sz="2400" kern="1200" dirty="0" smtClean="0"/>
            <a:t> 보드에 회로도 구성</a:t>
          </a:r>
          <a:endParaRPr lang="ko-KR" altLang="en-US" sz="2400" kern="1200" dirty="0"/>
        </a:p>
      </dsp:txBody>
      <dsp:txXfrm>
        <a:off x="298553" y="1582584"/>
        <a:ext cx="3894900" cy="1439259"/>
      </dsp:txXfrm>
    </dsp:sp>
    <dsp:sp modelId="{4A1B7EBF-6CC8-4169-B6E8-09974422FBF7}">
      <dsp:nvSpPr>
        <dsp:cNvPr id="0" name=""/>
        <dsp:cNvSpPr/>
      </dsp:nvSpPr>
      <dsp:spPr>
        <a:xfrm>
          <a:off x="5389" y="3226593"/>
          <a:ext cx="307662" cy="3076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8016F9-4DFC-40D2-9903-BACBEEC1F2FE}">
      <dsp:nvSpPr>
        <dsp:cNvPr id="0" name=""/>
        <dsp:cNvSpPr/>
      </dsp:nvSpPr>
      <dsp:spPr>
        <a:xfrm>
          <a:off x="298553" y="3021843"/>
          <a:ext cx="3894900" cy="717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데이터시트를 해석하여 각 모듈의 </a:t>
          </a:r>
          <a:r>
            <a:rPr lang="en-US" altLang="ko-KR" sz="2000" kern="1200" dirty="0" smtClean="0"/>
            <a:t>GPIO</a:t>
          </a:r>
          <a:r>
            <a:rPr lang="ko-KR" altLang="en-US" sz="2000" kern="1200" dirty="0" smtClean="0"/>
            <a:t>선 제어</a:t>
          </a:r>
          <a:endParaRPr lang="ko-KR" altLang="en-US" sz="2000" kern="1200" dirty="0"/>
        </a:p>
      </dsp:txBody>
      <dsp:txXfrm>
        <a:off x="298553" y="3021843"/>
        <a:ext cx="3894900" cy="717162"/>
      </dsp:txXfrm>
    </dsp:sp>
    <dsp:sp modelId="{BEFB4C98-CA55-4E3F-9EB4-869A3A2D7404}">
      <dsp:nvSpPr>
        <dsp:cNvPr id="0" name=""/>
        <dsp:cNvSpPr/>
      </dsp:nvSpPr>
      <dsp:spPr>
        <a:xfrm>
          <a:off x="4402857" y="885120"/>
          <a:ext cx="4188065" cy="492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C98D1-D815-40BC-BE64-F4823FA9B02A}">
      <dsp:nvSpPr>
        <dsp:cNvPr id="0" name=""/>
        <dsp:cNvSpPr/>
      </dsp:nvSpPr>
      <dsp:spPr>
        <a:xfrm>
          <a:off x="4402857" y="1070163"/>
          <a:ext cx="307670" cy="3076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8084F-F158-4CCF-B936-D0EB2F885570}">
      <dsp:nvSpPr>
        <dsp:cNvPr id="0" name=""/>
        <dsp:cNvSpPr/>
      </dsp:nvSpPr>
      <dsp:spPr>
        <a:xfrm>
          <a:off x="4402857" y="0"/>
          <a:ext cx="4188065" cy="8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900" kern="1200" dirty="0" smtClean="0"/>
            <a:t>컨트롤 보드 코드 구현</a:t>
          </a:r>
          <a:endParaRPr lang="ko-KR" altLang="en-US" sz="2900" kern="1200" dirty="0"/>
        </a:p>
      </dsp:txBody>
      <dsp:txXfrm>
        <a:off x="4402857" y="0"/>
        <a:ext cx="4188065" cy="885120"/>
      </dsp:txXfrm>
    </dsp:sp>
    <dsp:sp modelId="{0096D9FA-D1C0-47D0-A9B4-0108851D86BA}">
      <dsp:nvSpPr>
        <dsp:cNvPr id="0" name=""/>
        <dsp:cNvSpPr/>
      </dsp:nvSpPr>
      <dsp:spPr>
        <a:xfrm>
          <a:off x="4402857" y="1787334"/>
          <a:ext cx="307662" cy="3076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09B62-7A8D-42DB-AB1F-E4E78911BC4A}">
      <dsp:nvSpPr>
        <dsp:cNvPr id="0" name=""/>
        <dsp:cNvSpPr/>
      </dsp:nvSpPr>
      <dsp:spPr>
        <a:xfrm>
          <a:off x="4696022" y="1582584"/>
          <a:ext cx="3894900" cy="717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HAL Driver</a:t>
          </a:r>
          <a:r>
            <a:rPr lang="ko-KR" altLang="en-US" sz="1600" kern="1200" dirty="0" smtClean="0"/>
            <a:t>를 활용하여 </a:t>
          </a:r>
          <a:r>
            <a:rPr lang="en-US" altLang="ko-KR" sz="1600" kern="1200" dirty="0" smtClean="0"/>
            <a:t>GPIO Input, Output </a:t>
          </a:r>
          <a:r>
            <a:rPr lang="ko-KR" altLang="en-US" sz="1600" kern="1200" dirty="0" smtClean="0"/>
            <a:t>제어</a:t>
          </a:r>
          <a:endParaRPr lang="ko-KR" altLang="en-US" sz="1600" kern="1200" dirty="0"/>
        </a:p>
      </dsp:txBody>
      <dsp:txXfrm>
        <a:off x="4696022" y="1582584"/>
        <a:ext cx="3894900" cy="717162"/>
      </dsp:txXfrm>
    </dsp:sp>
    <dsp:sp modelId="{D5FB90FB-E0D0-4480-BFB0-5E46A70B15E2}">
      <dsp:nvSpPr>
        <dsp:cNvPr id="0" name=""/>
        <dsp:cNvSpPr/>
      </dsp:nvSpPr>
      <dsp:spPr>
        <a:xfrm>
          <a:off x="4402857" y="2504497"/>
          <a:ext cx="307662" cy="3076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A7069E-6E5B-4FF9-8F47-93A443C54E76}">
      <dsp:nvSpPr>
        <dsp:cNvPr id="0" name=""/>
        <dsp:cNvSpPr/>
      </dsp:nvSpPr>
      <dsp:spPr>
        <a:xfrm>
          <a:off x="4696022" y="2299747"/>
          <a:ext cx="3894900" cy="717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1-wire </a:t>
          </a:r>
          <a:r>
            <a:rPr lang="ko-KR" altLang="en-US" sz="1600" kern="1200" dirty="0" smtClean="0"/>
            <a:t>통신 라이브러리 </a:t>
          </a:r>
          <a:r>
            <a:rPr lang="ko-KR" altLang="en-US" sz="1600" kern="1200" dirty="0" err="1" smtClean="0"/>
            <a:t>포팅</a:t>
          </a:r>
          <a:r>
            <a:rPr lang="ko-KR" altLang="en-US" sz="1600" kern="1200" dirty="0" smtClean="0"/>
            <a:t> 및 테스트</a:t>
          </a:r>
          <a:endParaRPr lang="ko-KR" altLang="en-US" sz="1600" kern="1200" dirty="0"/>
        </a:p>
      </dsp:txBody>
      <dsp:txXfrm>
        <a:off x="4696022" y="2299747"/>
        <a:ext cx="3894900" cy="717162"/>
      </dsp:txXfrm>
    </dsp:sp>
    <dsp:sp modelId="{DBCE7A2E-9506-420B-A040-D837508CEF19}">
      <dsp:nvSpPr>
        <dsp:cNvPr id="0" name=""/>
        <dsp:cNvSpPr/>
      </dsp:nvSpPr>
      <dsp:spPr>
        <a:xfrm>
          <a:off x="4402857" y="3221659"/>
          <a:ext cx="307662" cy="3076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628061-A4C4-45A6-8785-B37A279A2F34}">
      <dsp:nvSpPr>
        <dsp:cNvPr id="0" name=""/>
        <dsp:cNvSpPr/>
      </dsp:nvSpPr>
      <dsp:spPr>
        <a:xfrm>
          <a:off x="4696022" y="3016909"/>
          <a:ext cx="3894900" cy="717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FND</a:t>
          </a:r>
          <a:r>
            <a:rPr lang="ko-KR" altLang="en-US" sz="1600" kern="1200" dirty="0" smtClean="0"/>
            <a:t>모듈 제어를 위한 </a:t>
          </a:r>
          <a:r>
            <a:rPr lang="en-US" altLang="ko-KR" sz="1600" kern="1200" dirty="0" smtClean="0"/>
            <a:t>SPI</a:t>
          </a:r>
          <a:r>
            <a:rPr lang="ko-KR" altLang="en-US" sz="1600" kern="1200" dirty="0" smtClean="0"/>
            <a:t>통신 테스트</a:t>
          </a:r>
          <a:endParaRPr lang="ko-KR" altLang="en-US" sz="1600" kern="1200" dirty="0"/>
        </a:p>
      </dsp:txBody>
      <dsp:txXfrm>
        <a:off x="4696022" y="3016909"/>
        <a:ext cx="3894900" cy="7171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533BB7-524D-4450-BB96-261E9F62C3D6}">
      <dsp:nvSpPr>
        <dsp:cNvPr id="0" name=""/>
        <dsp:cNvSpPr/>
      </dsp:nvSpPr>
      <dsp:spPr>
        <a:xfrm>
          <a:off x="756" y="0"/>
          <a:ext cx="3255428" cy="388143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155575" bIns="0" numCol="1" spcCol="1270" anchor="t" anchorCtr="0">
          <a:noAutofit/>
        </a:bodyPr>
        <a:lstStyle/>
        <a:p>
          <a:pPr lvl="0" algn="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500" kern="1200" dirty="0" smtClean="0"/>
            <a:t>UART </a:t>
          </a:r>
          <a:r>
            <a:rPr lang="ko-KR" altLang="en-US" sz="3500" kern="1200" dirty="0" smtClean="0"/>
            <a:t>통신</a:t>
          </a:r>
          <a:endParaRPr lang="ko-KR" altLang="en-US" sz="3500" kern="1200" dirty="0"/>
        </a:p>
      </dsp:txBody>
      <dsp:txXfrm rot="16200000">
        <a:off x="-1265089" y="1265846"/>
        <a:ext cx="3182778" cy="651085"/>
      </dsp:txXfrm>
    </dsp:sp>
    <dsp:sp modelId="{4FDBEA7C-FC31-4076-9C94-CE9F8B5478C1}">
      <dsp:nvSpPr>
        <dsp:cNvPr id="0" name=""/>
        <dsp:cNvSpPr/>
      </dsp:nvSpPr>
      <dsp:spPr>
        <a:xfrm>
          <a:off x="651842" y="0"/>
          <a:ext cx="2425294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3444" rIns="0" bIns="0" numCol="1" spcCol="1270" anchor="t" anchorCtr="0">
          <a:noAutofit/>
        </a:bodyPr>
        <a:lstStyle/>
        <a:p>
          <a:pPr lvl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dirty="0" smtClean="0"/>
            <a:t>작업한 </a:t>
          </a:r>
          <a:r>
            <a:rPr lang="en-US" altLang="ko-KR" sz="3600" kern="1200" dirty="0" smtClean="0"/>
            <a:t>GPIO</a:t>
          </a:r>
          <a:r>
            <a:rPr lang="ko-KR" altLang="en-US" sz="3600" kern="1200" dirty="0" smtClean="0"/>
            <a:t>들을 검수하는 용도로 사용</a:t>
          </a:r>
          <a:endParaRPr lang="ko-KR" altLang="en-US" sz="3600" kern="1200" dirty="0"/>
        </a:p>
      </dsp:txBody>
      <dsp:txXfrm>
        <a:off x="651842" y="0"/>
        <a:ext cx="2425294" cy="3881437"/>
      </dsp:txXfrm>
    </dsp:sp>
    <dsp:sp modelId="{0EC81056-EC00-482B-8668-019294A790EB}">
      <dsp:nvSpPr>
        <dsp:cNvPr id="0" name=""/>
        <dsp:cNvSpPr/>
      </dsp:nvSpPr>
      <dsp:spPr>
        <a:xfrm>
          <a:off x="3370125" y="0"/>
          <a:ext cx="3255428" cy="388143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155575" bIns="0" numCol="1" spcCol="1270" anchor="t" anchorCtr="0">
          <a:noAutofit/>
        </a:bodyPr>
        <a:lstStyle/>
        <a:p>
          <a:pPr lvl="0" algn="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500" kern="1200" dirty="0" smtClean="0"/>
            <a:t>1-Wire </a:t>
          </a:r>
          <a:r>
            <a:rPr lang="ko-KR" altLang="en-US" sz="3500" kern="1200" dirty="0" smtClean="0"/>
            <a:t>통신</a:t>
          </a:r>
          <a:endParaRPr lang="ko-KR" altLang="en-US" sz="3500" kern="1200" dirty="0"/>
        </a:p>
      </dsp:txBody>
      <dsp:txXfrm rot="16200000">
        <a:off x="2104278" y="1265846"/>
        <a:ext cx="3182778" cy="651085"/>
      </dsp:txXfrm>
    </dsp:sp>
    <dsp:sp modelId="{E123E158-82A3-412E-9D61-C46E928CE3F7}">
      <dsp:nvSpPr>
        <dsp:cNvPr id="0" name=""/>
        <dsp:cNvSpPr/>
      </dsp:nvSpPr>
      <dsp:spPr>
        <a:xfrm rot="5400000">
          <a:off x="3101247" y="3082651"/>
          <a:ext cx="570310" cy="4883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D1C17F-6C41-45CF-ADD1-BF7B063EE160}">
      <dsp:nvSpPr>
        <dsp:cNvPr id="0" name=""/>
        <dsp:cNvSpPr/>
      </dsp:nvSpPr>
      <dsp:spPr>
        <a:xfrm>
          <a:off x="4021210" y="0"/>
          <a:ext cx="2425294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3444" rIns="0" bIns="0" numCol="1" spcCol="1270" anchor="t" anchorCtr="0">
          <a:noAutofit/>
        </a:bodyPr>
        <a:lstStyle/>
        <a:p>
          <a:pPr lvl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dirty="0" smtClean="0"/>
            <a:t>온도 센서의 값을 보드로 가져올 때 </a:t>
          </a:r>
          <a:r>
            <a:rPr lang="en-US" altLang="ko-KR" sz="3600" kern="1200" dirty="0" smtClean="0"/>
            <a:t>1-wire </a:t>
          </a:r>
          <a:r>
            <a:rPr lang="ko-KR" altLang="en-US" sz="3600" kern="1200" dirty="0" smtClean="0"/>
            <a:t>통신을 사용</a:t>
          </a:r>
          <a:endParaRPr lang="ko-KR" altLang="en-US" sz="3600" kern="1200" dirty="0"/>
        </a:p>
      </dsp:txBody>
      <dsp:txXfrm>
        <a:off x="4021210" y="0"/>
        <a:ext cx="2425294" cy="3881437"/>
      </dsp:txXfrm>
    </dsp:sp>
    <dsp:sp modelId="{9157D4CA-E986-4CF5-A8D1-5C20F605FC95}">
      <dsp:nvSpPr>
        <dsp:cNvPr id="0" name=""/>
        <dsp:cNvSpPr/>
      </dsp:nvSpPr>
      <dsp:spPr>
        <a:xfrm>
          <a:off x="6739493" y="0"/>
          <a:ext cx="3255428" cy="388143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015" rIns="155575" bIns="0" numCol="1" spcCol="1270" anchor="t" anchorCtr="0">
          <a:noAutofit/>
        </a:bodyPr>
        <a:lstStyle/>
        <a:p>
          <a:pPr lvl="0" algn="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500" kern="1200" dirty="0" smtClean="0"/>
            <a:t>SPI  </a:t>
          </a:r>
          <a:r>
            <a:rPr lang="ko-KR" altLang="en-US" sz="3500" kern="1200" dirty="0" smtClean="0"/>
            <a:t>통신 </a:t>
          </a:r>
          <a:endParaRPr lang="ko-KR" altLang="en-US" sz="3500" kern="1200" dirty="0"/>
        </a:p>
      </dsp:txBody>
      <dsp:txXfrm rot="16200000">
        <a:off x="5473647" y="1265846"/>
        <a:ext cx="3182778" cy="651085"/>
      </dsp:txXfrm>
    </dsp:sp>
    <dsp:sp modelId="{A99A4C50-EFD8-4C51-8B87-0934E9798B0A}">
      <dsp:nvSpPr>
        <dsp:cNvPr id="0" name=""/>
        <dsp:cNvSpPr/>
      </dsp:nvSpPr>
      <dsp:spPr>
        <a:xfrm rot="5400000">
          <a:off x="6470615" y="3082651"/>
          <a:ext cx="570310" cy="4883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D8F6FF-F0D4-4A12-B6F3-0A822613ADCB}">
      <dsp:nvSpPr>
        <dsp:cNvPr id="0" name=""/>
        <dsp:cNvSpPr/>
      </dsp:nvSpPr>
      <dsp:spPr>
        <a:xfrm>
          <a:off x="7390579" y="0"/>
          <a:ext cx="2425294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0" bIns="0" numCol="1" spcCol="1270" anchor="t" anchorCtr="0">
          <a:noAutofit/>
        </a:bodyPr>
        <a:lstStyle/>
        <a:p>
          <a:pPr lvl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dirty="0" smtClean="0"/>
            <a:t>온도 값을 가져오는 </a:t>
          </a:r>
          <a:r>
            <a:rPr lang="en-US" altLang="ko-KR" sz="3100" kern="1200" dirty="0" smtClean="0"/>
            <a:t>7</a:t>
          </a:r>
          <a:r>
            <a:rPr lang="ko-KR" altLang="en-US" sz="3100" kern="1200" dirty="0" smtClean="0"/>
            <a:t>세그먼트 모듈인 </a:t>
          </a:r>
          <a:r>
            <a:rPr lang="en-US" altLang="ko-KR" sz="3100" kern="1200" dirty="0" smtClean="0"/>
            <a:t>FND</a:t>
          </a:r>
          <a:r>
            <a:rPr lang="ko-KR" altLang="en-US" sz="3100" kern="1200" dirty="0" smtClean="0"/>
            <a:t>를 활용하기 위해 </a:t>
          </a:r>
          <a:r>
            <a:rPr lang="en-US" altLang="ko-KR" sz="3100" kern="1200" dirty="0" smtClean="0"/>
            <a:t>SPI</a:t>
          </a:r>
          <a:r>
            <a:rPr lang="ko-KR" altLang="en-US" sz="3100" kern="1200" dirty="0" smtClean="0"/>
            <a:t>통신으로 </a:t>
          </a:r>
          <a:r>
            <a:rPr lang="ko-KR" altLang="en-US" sz="3100" kern="1200" dirty="0" err="1" smtClean="0"/>
            <a:t>온도값을</a:t>
          </a:r>
          <a:r>
            <a:rPr lang="ko-KR" altLang="en-US" sz="3100" kern="1200" dirty="0" smtClean="0"/>
            <a:t> 가져옴</a:t>
          </a:r>
          <a:endParaRPr lang="ko-KR" altLang="en-US" sz="3100" kern="1200" dirty="0"/>
        </a:p>
      </dsp:txBody>
      <dsp:txXfrm>
        <a:off x="7390579" y="0"/>
        <a:ext cx="2425294" cy="3881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37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57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973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62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1202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91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99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36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24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10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37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28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33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0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10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00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식품 건조기 컨트롤 보드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STM32F103C8T6 </a:t>
            </a:r>
            <a:r>
              <a:rPr lang="ko-KR" altLang="en-US" dirty="0" smtClean="0"/>
              <a:t>보드 활용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41033" y="57191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유수영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855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결과물 </a:t>
            </a:r>
            <a:r>
              <a:rPr lang="en-US" altLang="ko-KR" dirty="0" smtClean="0"/>
              <a:t>3 – </a:t>
            </a:r>
            <a:r>
              <a:rPr lang="ko-KR" altLang="en-US" dirty="0" smtClean="0"/>
              <a:t>구동 영상</a:t>
            </a:r>
            <a:endParaRPr lang="ko-KR" altLang="en-US" dirty="0"/>
          </a:p>
        </p:txBody>
      </p:sp>
      <p:pic>
        <p:nvPicPr>
          <p:cNvPr id="4" name="식품건조기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2435" y="1448125"/>
            <a:ext cx="2655083" cy="4721221"/>
          </a:xfrm>
        </p:spPr>
      </p:pic>
      <p:sp>
        <p:nvSpPr>
          <p:cNvPr id="5" name="TextBox 4"/>
          <p:cNvSpPr txBox="1"/>
          <p:nvPr/>
        </p:nvSpPr>
        <p:spPr>
          <a:xfrm>
            <a:off x="4975668" y="1817226"/>
            <a:ext cx="61077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메인보드에 전원을 인가한다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전원이 들어오며 각 부품의 화면에</a:t>
            </a:r>
            <a:r>
              <a:rPr lang="en-US" altLang="ko-KR" dirty="0"/>
              <a:t>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켜진다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스위치</a:t>
            </a:r>
            <a:r>
              <a:rPr lang="en-US" altLang="ko-KR" dirty="0" smtClean="0"/>
              <a:t>( UP, DOWN, FIX) </a:t>
            </a:r>
            <a:r>
              <a:rPr lang="ko-KR" altLang="en-US" dirty="0" smtClean="0"/>
              <a:t>중 온도를 올리는 </a:t>
            </a:r>
            <a:endParaRPr lang="en-US" altLang="ko-KR" dirty="0" smtClean="0"/>
          </a:p>
          <a:p>
            <a:r>
              <a:rPr lang="ko-KR" altLang="en-US" dirty="0" smtClean="0"/>
              <a:t>스위치를 클릭하여 원하는 온도 값으로 세팅한다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4. 3</a:t>
            </a:r>
            <a:r>
              <a:rPr lang="ko-KR" altLang="en-US" dirty="0" smtClean="0"/>
              <a:t>번째 스위치를 눌러 원하는 온도 값을 세팅하면 </a:t>
            </a:r>
            <a:r>
              <a:rPr lang="en-US" altLang="ko-KR" dirty="0" smtClean="0"/>
              <a:t>LCD</a:t>
            </a:r>
            <a:endParaRPr lang="en-US" altLang="ko-KR" dirty="0"/>
          </a:p>
          <a:p>
            <a:r>
              <a:rPr lang="ko-KR" altLang="en-US" dirty="0" smtClean="0"/>
              <a:t>모니터가 두 번 깜빡이며 원하는 값을 보여준다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원하는 온도 값에 도달하기 위하여 전원이 켜진 상태인 </a:t>
            </a:r>
            <a:endParaRPr lang="en-US" altLang="ko-KR" dirty="0" smtClean="0"/>
          </a:p>
          <a:p>
            <a:r>
              <a:rPr lang="ko-KR" altLang="en-US" dirty="0" smtClean="0"/>
              <a:t>히터가 현재의 온도 값과 비교하여 전원 </a:t>
            </a:r>
            <a:r>
              <a:rPr lang="en-US" altLang="ko-KR" dirty="0" smtClean="0"/>
              <a:t>ON/OFF</a:t>
            </a:r>
            <a:r>
              <a:rPr lang="ko-KR" altLang="en-US" dirty="0" smtClean="0"/>
              <a:t>를 반복하</a:t>
            </a:r>
            <a:endParaRPr lang="en-US" altLang="ko-KR" dirty="0" smtClean="0"/>
          </a:p>
          <a:p>
            <a:r>
              <a:rPr lang="ko-KR" altLang="en-US" dirty="0" smtClean="0"/>
              <a:t>여 원하는 온도 값을 유지하려고 반복 작동된다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616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8234" y="704850"/>
            <a:ext cx="8596668" cy="1320800"/>
          </a:xfrm>
        </p:spPr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:  https://github.com/USU091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636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0911102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74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목표</a:t>
            </a:r>
            <a:endParaRPr lang="ko-KR" altLang="en-US" dirty="0"/>
          </a:p>
        </p:txBody>
      </p:sp>
      <p:graphicFrame>
        <p:nvGraphicFramePr>
          <p:cNvPr id="10" name="내용 개체 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1613543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77334" y="1399163"/>
            <a:ext cx="11030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사용자가 스위치를 눌러 원하는 온도 값을 세팅하여 고정한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원하는 </a:t>
            </a:r>
            <a:r>
              <a:rPr lang="ko-KR" altLang="en-US" dirty="0" err="1" smtClean="0"/>
              <a:t>온도값에</a:t>
            </a:r>
            <a:r>
              <a:rPr lang="ko-KR" altLang="en-US" dirty="0" smtClean="0"/>
              <a:t> 맞춰  히터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헤어 드라이기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가 작동하는 컨트롤 보드를 구현한다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548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식품 건조기 사용 기술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0879708"/>
              </p:ext>
            </p:extLst>
          </p:nvPr>
        </p:nvGraphicFramePr>
        <p:xfrm>
          <a:off x="677862" y="2160588"/>
          <a:ext cx="9995679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5016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결과물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1028" name="Picture 4" descr="https://lh7-rt.googleusercontent.com/slidesz/AGV_vUc_CjNXc9v6MJFblYExBcY-gCzdeFyqYLzJp7j04NbZrZiju9SIcspWxvYDANwGuICkTfmuBOaI7iABvTxTUXTp4hJOA2rAXVETBER7-E7ZpzCp4YnMcoGvYaEQX91Jip0SHBrEDV12Ld_5MEUTKWWj=s2048?key=e8pu2sxWX5zH9XYvES9J4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1601" y="1874202"/>
            <a:ext cx="2503409" cy="333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7-rt.googleusercontent.com/slidesz/AGV_vUdJw5NJS98YBEfInlgaYqbT43svDadRWWwSiimg6ACXRHAsVBPA-gncaqLD628SHCutlNSxoYr0pZ6ugmnmFMwCV88x9weEZGLoD2yyLvIjJGp0BQbv5zGXmwftKlWBU7tDJ0SCvlzdMnWjfWHV6cdLQQ=s2048?key=e8pu2sxWX5zH9XYvES9J4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23840" y="1874202"/>
            <a:ext cx="2503408" cy="333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29277" y="2164080"/>
            <a:ext cx="17945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회로도를</a:t>
            </a:r>
            <a:r>
              <a:rPr lang="ko-KR" altLang="en-US" dirty="0" smtClean="0"/>
              <a:t> 토대로 </a:t>
            </a:r>
            <a:r>
              <a:rPr lang="ko-KR" altLang="en-US" dirty="0" err="1" smtClean="0"/>
              <a:t>브레드</a:t>
            </a:r>
            <a:r>
              <a:rPr lang="ko-KR" altLang="en-US" dirty="0" smtClean="0"/>
              <a:t> 보드에 각 모듈을</a:t>
            </a:r>
            <a:endParaRPr lang="en-US" altLang="ko-KR" dirty="0" smtClean="0"/>
          </a:p>
          <a:p>
            <a:r>
              <a:rPr lang="ko-KR" altLang="en-US" dirty="0" smtClean="0"/>
              <a:t>연결 한 후 테스트를 한 상태임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382000" y="2235200"/>
            <a:ext cx="1910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 보드에 전원을 인가한 후의 </a:t>
            </a:r>
            <a:endParaRPr lang="en-US" altLang="ko-KR" dirty="0" smtClean="0"/>
          </a:p>
          <a:p>
            <a:r>
              <a:rPr lang="ko-KR" altLang="en-US" dirty="0" smtClean="0"/>
              <a:t>상태이며 이후 사용자가 원하는 </a:t>
            </a:r>
            <a:endParaRPr lang="en-US" altLang="ko-KR" dirty="0" smtClean="0"/>
          </a:p>
          <a:p>
            <a:r>
              <a:rPr lang="ko-KR" altLang="en-US" dirty="0" smtClean="0"/>
              <a:t>온도 값을 스위치를 눌러 세팅하면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히터가 작동된다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137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결과물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2050" name="Picture 2" descr="https://lh7-rt.googleusercontent.com/slidesz/AGV_vUfZV6UnPmuQcz8SmiavtXVLtGbjFmCczPRCbYc-3pyp7RlZ03an6xE22o_sR4TIXcp8ntfWNXQPLj4KxPFW24BtNtVe_qDRd1UJHySeyp9OSfwffQfPsbe-adxuj91TotaHoYcBAr2JEmgFpLpFwCTT=s2048?key=e8pu2sxWX5zH9XYvES9J4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" y="1639505"/>
            <a:ext cx="3020785" cy="471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69920" y="1639505"/>
            <a:ext cx="61040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main.c</a:t>
            </a:r>
            <a:r>
              <a:rPr lang="en-US" altLang="ko-KR" dirty="0"/>
              <a:t> &gt;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Start Switch </a:t>
            </a:r>
            <a:r>
              <a:rPr lang="ko-KR" altLang="en-US" dirty="0"/>
              <a:t>를 물리적으로 </a:t>
            </a:r>
            <a:r>
              <a:rPr lang="en-US" altLang="ko-KR" dirty="0"/>
              <a:t>On</a:t>
            </a:r>
            <a:r>
              <a:rPr lang="ko-KR" altLang="en-US" dirty="0"/>
              <a:t>하게 되면 온도를 </a:t>
            </a:r>
            <a:r>
              <a:rPr lang="ko-KR" altLang="en-US" dirty="0" err="1"/>
              <a:t>센싱하는</a:t>
            </a:r>
            <a:r>
              <a:rPr lang="ko-KR" altLang="en-US" dirty="0"/>
              <a:t> 모듈이 </a:t>
            </a:r>
            <a:r>
              <a:rPr lang="en-US" altLang="ko-KR" dirty="0" err="1"/>
              <a:t>OneWire</a:t>
            </a:r>
            <a:r>
              <a:rPr lang="ko-KR" altLang="en-US" dirty="0"/>
              <a:t>방식으로 통신을 시작하며 보드에 값을 넣어주게 되는데</a:t>
            </a:r>
            <a:r>
              <a:rPr lang="en-US" altLang="ko-KR" dirty="0"/>
              <a:t>, </a:t>
            </a:r>
            <a:r>
              <a:rPr lang="ko-KR" altLang="en-US" dirty="0"/>
              <a:t>이를 체크하는 방식이다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 err="1"/>
              <a:t>온도값이</a:t>
            </a:r>
            <a:r>
              <a:rPr lang="ko-KR" altLang="en-US" dirty="0"/>
              <a:t> </a:t>
            </a:r>
            <a:r>
              <a:rPr lang="ko-KR" altLang="en-US" dirty="0" err="1"/>
              <a:t>센싱되면</a:t>
            </a:r>
            <a:r>
              <a:rPr lang="ko-KR" altLang="en-US" dirty="0"/>
              <a:t> 히터</a:t>
            </a:r>
            <a:r>
              <a:rPr lang="en-US" altLang="ko-KR" dirty="0"/>
              <a:t>(</a:t>
            </a:r>
            <a:r>
              <a:rPr lang="ko-KR" altLang="en-US" dirty="0"/>
              <a:t>헤어 드라이기</a:t>
            </a:r>
            <a:r>
              <a:rPr lang="en-US" altLang="ko-KR" dirty="0"/>
              <a:t>)</a:t>
            </a:r>
            <a:r>
              <a:rPr lang="ko-KR" altLang="en-US" dirty="0"/>
              <a:t>를 일정 온도만큼 올릴 수 있도록 제어하는 메인 함수이다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005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결과물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12780" y="1639505"/>
            <a:ext cx="39612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buttonController.c</a:t>
            </a:r>
            <a:r>
              <a:rPr lang="en-US" altLang="ko-KR" dirty="0"/>
              <a:t>&gt;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 err="1"/>
              <a:t>회로도에</a:t>
            </a:r>
            <a:r>
              <a:rPr lang="ko-KR" altLang="en-US" dirty="0"/>
              <a:t> 구성된 스위치는 총 </a:t>
            </a:r>
            <a:r>
              <a:rPr lang="en-US" altLang="ko-KR" dirty="0"/>
              <a:t>4</a:t>
            </a:r>
            <a:r>
              <a:rPr lang="ko-KR" altLang="en-US" dirty="0"/>
              <a:t>가지로 순서대로 스타트 스위치</a:t>
            </a:r>
            <a:r>
              <a:rPr lang="en-US" altLang="ko-KR" dirty="0"/>
              <a:t>, </a:t>
            </a:r>
            <a:r>
              <a:rPr lang="ko-KR" altLang="en-US" dirty="0"/>
              <a:t>온도 </a:t>
            </a:r>
            <a:r>
              <a:rPr lang="en-US" altLang="ko-KR" dirty="0"/>
              <a:t>UP, </a:t>
            </a:r>
            <a:r>
              <a:rPr lang="ko-KR" altLang="en-US" dirty="0"/>
              <a:t>온도 </a:t>
            </a:r>
            <a:r>
              <a:rPr lang="en-US" altLang="ko-KR" dirty="0"/>
              <a:t>DOWN, </a:t>
            </a:r>
            <a:r>
              <a:rPr lang="ko-KR" altLang="en-US" dirty="0"/>
              <a:t>온도 </a:t>
            </a:r>
            <a:r>
              <a:rPr lang="en-US" altLang="ko-KR" dirty="0"/>
              <a:t>FIX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사용자가 누르는 버튼 값에 따라 각각 원하는 온도 값을 조정하여 </a:t>
            </a:r>
            <a:r>
              <a:rPr lang="ko-KR" altLang="en-US" dirty="0" err="1"/>
              <a:t>픽스</a:t>
            </a:r>
            <a:r>
              <a:rPr lang="ko-KR" altLang="en-US" dirty="0"/>
              <a:t> 할 수 있는 코드이다</a:t>
            </a:r>
            <a:r>
              <a:rPr lang="en-US" altLang="ko-KR" dirty="0"/>
              <a:t>. </a:t>
            </a:r>
            <a:r>
              <a:rPr lang="ko-KR" altLang="en-US" dirty="0"/>
              <a:t>이 값에 따라 감지된 온도와 비교하여 히터가 자동으로  </a:t>
            </a:r>
            <a:r>
              <a:rPr lang="en-US" altLang="ko-KR" dirty="0"/>
              <a:t>ON/OFF</a:t>
            </a:r>
            <a:r>
              <a:rPr lang="ko-KR" altLang="en-US" dirty="0"/>
              <a:t>되어진다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3074" name="Picture 2" descr="https://lh7-rt.googleusercontent.com/slidesz/AGV_vUeWL2lElis7RsXyU-EIuzQct_QLl6j9_wbiXFzzzh3JmBYPnv0vzdKoMzDCA3nhjxvpMnTmZoG7QM4dFEL0IDqiGJpZDMHJD0tgKycLsDahL2GsgmtLzQQTDV2jMPa2vHTAAh4Qwnll6FJDPVMveGFR=s2048?key=e8pu2sxWX5zH9XYvES9J4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94" y="1416452"/>
            <a:ext cx="4067175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12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결과물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13871" y="609600"/>
            <a:ext cx="3961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heaterontroller.c</a:t>
            </a:r>
            <a:r>
              <a:rPr lang="en-US" altLang="ko-KR" dirty="0"/>
              <a:t>&gt;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앞에서 사용자가 입력한 값에 따라  신호를 받고 온도를 컨트롤 하는 함수이다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4098" name="Picture 2" descr="https://lh7-rt.googleusercontent.com/slidesz/AGV_vUfMiensDPSuMcHlhgp_iqBW_M1KN2O5PqV5S0JU-8KJpyJ-fy7Cqv_Y7SW5qhNODLwQwmTKPsxnZr01R5HZ2_Az4uZ8kBJy-GYPn8qaI1ZXQTXxDPQf5hipUb_3FRxnA4jstEEm8uPyXczQohGcdBpkeA=s2048?key=e8pu2sxWX5zH9XYvES9J4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00" y="1365552"/>
            <a:ext cx="3921136" cy="549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7-rt.googleusercontent.com/slidesz/AGV_vUcwuIgL2W5BBhRavSxyIhbr7BimWCEV2jTKlKX0o_rGb9a_sEh25akBqw-hEQTb93UGX-UwmJ5w_0N3X7Bey2X3Jt6Gv4puP1_oXjBPG_OOkzQKDVHDONP4BvT3uRIn9CX6uLyemTQnTnCCHhBFLrMA4Q=s2048?key=e8pu2sxWX5zH9XYvES9J4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2492817"/>
            <a:ext cx="6231425" cy="198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13872" y="4706836"/>
            <a:ext cx="59932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스위치를 통해 값을 전달 받게 되면 </a:t>
            </a:r>
            <a:r>
              <a:rPr lang="en-US" altLang="ko-KR" dirty="0"/>
              <a:t>HAL</a:t>
            </a:r>
            <a:r>
              <a:rPr lang="ko-KR" altLang="en-US" dirty="0"/>
              <a:t>드라이버를 사용하여 </a:t>
            </a:r>
            <a:r>
              <a:rPr lang="en-US" altLang="ko-KR" dirty="0"/>
              <a:t>Relay</a:t>
            </a:r>
            <a:r>
              <a:rPr lang="ko-KR" altLang="en-US" dirty="0"/>
              <a:t>모듈이 연결된 포트와 핀의 전원은 </a:t>
            </a:r>
            <a:r>
              <a:rPr lang="en-US" altLang="ko-KR" dirty="0"/>
              <a:t>ON/OFF</a:t>
            </a:r>
            <a:r>
              <a:rPr lang="ko-KR" altLang="en-US" dirty="0"/>
              <a:t>하여 자동으로 히터가 세팅 되는 함수 </a:t>
            </a:r>
            <a:r>
              <a:rPr lang="ko-KR" altLang="en-US" dirty="0" err="1"/>
              <a:t>구현부이다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3444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결과물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03644" y="389681"/>
            <a:ext cx="39612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fnd_controller.c</a:t>
            </a:r>
            <a:r>
              <a:rPr lang="en-US" altLang="ko-KR" dirty="0"/>
              <a:t>&gt;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FND </a:t>
            </a:r>
            <a:r>
              <a:rPr lang="ko-KR" altLang="en-US" dirty="0"/>
              <a:t>모듈을 활용하여 모듈에 현재 온도 값을 넣어주면 값을 인식하여 소수점 </a:t>
            </a:r>
            <a:r>
              <a:rPr lang="en-US" altLang="ko-KR" dirty="0"/>
              <a:t>1</a:t>
            </a:r>
            <a:r>
              <a:rPr lang="ko-KR" altLang="en-US" dirty="0"/>
              <a:t>자리까지 보여주는 부분이다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5122" name="Picture 2" descr="https://lh7-rt.googleusercontent.com/slidesz/AGV_vUeN80h927Kr1k03zMhDh14R8xLcNSIWuhBfL875yYLhFD_P8FTm_NuUzCR2NGi3r1cp7FASuxlgfC8ZtuQqNuo0k7AYvCs6fLXo07bVfX0LUKC0xZJ4oPYxhMs7nHrHCgoES20afK413J05O0jtkdy3Dw=s2048?key=e8pu2sxWX5zH9XYvES9J4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17" y="1354236"/>
            <a:ext cx="3224232" cy="544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rt.googleusercontent.com/slidesz/AGV_vUd76SCm_nGgmaCYJwPc7s6qmhWddTffIe4ekEWFYB8VtUuQ4nLjwONIhJJ7uHFTiV5RUAsXG8u3FOX75xu4b0ditCOlaU-Zm9hnMqheKAnutWCxdQzBvKTHjpnykSOSPXVa7vUe3NklKn_QstwfJ0L1lg=s2048?key=e8pu2sxWX5zH9XYvES9J4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644" y="1984415"/>
            <a:ext cx="55245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94207" y="4375231"/>
            <a:ext cx="76209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send()</a:t>
            </a:r>
            <a:r>
              <a:rPr lang="ko-KR" altLang="en-US" dirty="0"/>
              <a:t>를 통하여 </a:t>
            </a:r>
            <a:r>
              <a:rPr lang="en-US" altLang="ko-KR" dirty="0"/>
              <a:t>SPI</a:t>
            </a:r>
            <a:r>
              <a:rPr lang="ko-KR" altLang="en-US" dirty="0"/>
              <a:t>통신으로 기입한 값을 계속해서 </a:t>
            </a:r>
            <a:r>
              <a:rPr lang="en-US" altLang="ko-KR" dirty="0"/>
              <a:t>LED</a:t>
            </a:r>
            <a:r>
              <a:rPr lang="ko-KR" altLang="en-US" dirty="0"/>
              <a:t>에 표현해줍니다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584554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</TotalTime>
  <Words>301</Words>
  <Application>Microsoft Office PowerPoint</Application>
  <PresentationFormat>와이드스크린</PresentationFormat>
  <Paragraphs>68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HY그래픽M</vt:lpstr>
      <vt:lpstr>맑은 고딕</vt:lpstr>
      <vt:lpstr>Arial</vt:lpstr>
      <vt:lpstr>Trebuchet MS</vt:lpstr>
      <vt:lpstr>Wingdings 3</vt:lpstr>
      <vt:lpstr>패싯</vt:lpstr>
      <vt:lpstr>식품 건조기 컨트롤 보드</vt:lpstr>
      <vt:lpstr>목차</vt:lpstr>
      <vt:lpstr>프로젝트 목표</vt:lpstr>
      <vt:lpstr>식품 건조기 사용 기술</vt:lpstr>
      <vt:lpstr>결과물 1</vt:lpstr>
      <vt:lpstr>결과물 2</vt:lpstr>
      <vt:lpstr>결과물 2</vt:lpstr>
      <vt:lpstr>결과물 2</vt:lpstr>
      <vt:lpstr>결과물 2</vt:lpstr>
      <vt:lpstr>결과물 3 – 구동 영상</vt:lpstr>
      <vt:lpstr>Git Hub :  https://github.com/USU091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식품 건조기 컨트롤 보드</dc:title>
  <dc:creator>디바</dc:creator>
  <cp:lastModifiedBy>디바</cp:lastModifiedBy>
  <cp:revision>18</cp:revision>
  <dcterms:created xsi:type="dcterms:W3CDTF">2024-08-28T06:07:34Z</dcterms:created>
  <dcterms:modified xsi:type="dcterms:W3CDTF">2024-08-28T06:57:01Z</dcterms:modified>
</cp:coreProperties>
</file>